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8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oto Sans" panose="020B0502040504020204" pitchFamily="34"/>
      <p:regular r:id="rId18"/>
      <p:bold r:id="rId19"/>
      <p:italic r:id="rId20"/>
      <p:boldItalic r:id="rId21"/>
    </p:embeddedFont>
    <p:embeddedFont>
      <p:font typeface="游ゴシック" panose="020B0400000000000000" pitchFamily="50" charset="-128"/>
      <p:regular r:id="rId22"/>
      <p:bold r:id="rId2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60A"/>
    <a:srgbClr val="4A7B7C"/>
    <a:srgbClr val="558ED5"/>
    <a:srgbClr val="E57709"/>
    <a:srgbClr val="1A8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5" autoAdjust="0"/>
    <p:restoredTop sz="91094" autoAdjust="0"/>
  </p:normalViewPr>
  <p:slideViewPr>
    <p:cSldViewPr snapToGrid="0">
      <p:cViewPr varScale="1">
        <p:scale>
          <a:sx n="96" d="100"/>
          <a:sy n="96" d="100"/>
        </p:scale>
        <p:origin x="14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15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Consumer--Thing interaction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images/architecture/consumer-thing.png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8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24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12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1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16 Linked Things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images/architecture/linked-things.png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7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17 Intermediary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images/architecture/intermediary.png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WoT</a:t>
            </a:r>
            <a:br>
              <a:rPr lang="en-US" altLang="ja-JP" dirty="0"/>
            </a:br>
            <a:r>
              <a:rPr lang="en-US" altLang="ja-JP" dirty="0"/>
              <a:t>images/architecture/overview.png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1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</a:t>
            </a:r>
            <a:r>
              <a:rPr lang="en-US" altLang="ja-JP" dirty="0" err="1"/>
              <a:t>WoT</a:t>
            </a:r>
            <a:r>
              <a:rPr lang="en-US" altLang="ja-JP" dirty="0"/>
              <a:t> – updated for press release</a:t>
            </a:r>
            <a:br>
              <a:rPr lang="en-US" altLang="ja-JP" dirty="0"/>
            </a:br>
            <a:r>
              <a:rPr lang="en-US" altLang="ja-JP" dirty="0"/>
              <a:t>images/architecture/overview.png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59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19 Architectural Aspects of a Thing</a:t>
            </a:r>
            <a:br>
              <a:rPr lang="en-US" altLang="ja-JP" dirty="0"/>
            </a:br>
            <a:r>
              <a:rPr kumimoji="1" lang="en-US" altLang="ja-JP" dirty="0"/>
              <a:t>images/architecture/webthing.png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324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20 Servient as a Thing</a:t>
            </a:r>
            <a:br>
              <a:rPr lang="en-US" altLang="ja-JP" dirty="0"/>
            </a:br>
            <a:r>
              <a:rPr lang="en-US" altLang="ja-JP" dirty="0"/>
              <a:t>images/architecture/servient-thing-exposedThing.png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7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21 Servient as a Consumer</a:t>
            </a:r>
            <a:br>
              <a:rPr lang="en-US" altLang="ja-JP" dirty="0"/>
            </a:br>
            <a:r>
              <a:rPr lang="en-US" altLang="ja-JP" dirty="0"/>
              <a:t>images/architecture/servient-consumer-consumedThing.png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329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Servient as an Intermediary</a:t>
            </a:r>
            <a:br>
              <a:rPr lang="en-US" altLang="ja-JP" dirty="0"/>
            </a:br>
            <a:r>
              <a:rPr lang="en-US" altLang="ja-JP" dirty="0"/>
              <a:t>images/architecture/servient-intermediary.png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68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2020/2/28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gif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8E14FCE-E145-4029-8B05-05BE7A11DC83}"/>
              </a:ext>
            </a:extLst>
          </p:cNvPr>
          <p:cNvSpPr/>
          <p:nvPr/>
        </p:nvSpPr>
        <p:spPr>
          <a:xfrm>
            <a:off x="0" y="2482327"/>
            <a:ext cx="12192000" cy="189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E539ED1-15E7-4747-9FDA-2820EE836DB0}"/>
              </a:ext>
            </a:extLst>
          </p:cNvPr>
          <p:cNvGrpSpPr/>
          <p:nvPr/>
        </p:nvGrpSpPr>
        <p:grpSpPr>
          <a:xfrm>
            <a:off x="1767779" y="2740278"/>
            <a:ext cx="8656443" cy="1377444"/>
            <a:chOff x="1767779" y="2724889"/>
            <a:chExt cx="8656443" cy="1377444"/>
          </a:xfrm>
        </p:grpSpPr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3C31C592-424C-4E77-B370-B9A1EB9EE828}"/>
                </a:ext>
              </a:extLst>
            </p:cNvPr>
            <p:cNvSpPr/>
            <p:nvPr/>
          </p:nvSpPr>
          <p:spPr>
            <a:xfrm rot="5400000">
              <a:off x="7634859" y="2512689"/>
              <a:ext cx="439632" cy="14466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DBCB42D2-B872-4F38-B194-899639B23BC1}"/>
                </a:ext>
              </a:extLst>
            </p:cNvPr>
            <p:cNvSpPr/>
            <p:nvPr/>
          </p:nvSpPr>
          <p:spPr bwMode="auto">
            <a:xfrm>
              <a:off x="8543484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7651BB51-88C1-4DE4-9191-4729E5EB2A10}"/>
                </a:ext>
              </a:extLst>
            </p:cNvPr>
            <p:cNvSpPr/>
            <p:nvPr/>
          </p:nvSpPr>
          <p:spPr bwMode="auto">
            <a:xfrm>
              <a:off x="1767779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5" name="テキスト ボックス 28">
              <a:extLst>
                <a:ext uri="{FF2B5EF4-FFF2-40B4-BE49-F238E27FC236}">
                  <a16:creationId xmlns:a16="http://schemas.microsoft.com/office/drawing/2014/main" id="{540F318E-9A48-4515-B940-638177F308D6}"/>
                </a:ext>
              </a:extLst>
            </p:cNvPr>
            <p:cNvSpPr txBox="1"/>
            <p:nvPr/>
          </p:nvSpPr>
          <p:spPr>
            <a:xfrm>
              <a:off x="7387945" y="2724889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id="{5A74E618-1681-43D2-A67D-88244E86A6BF}"/>
                </a:ext>
              </a:extLst>
            </p:cNvPr>
            <p:cNvSpPr/>
            <p:nvPr/>
          </p:nvSpPr>
          <p:spPr>
            <a:xfrm rot="5400000">
              <a:off x="4141753" y="2540202"/>
              <a:ext cx="439632" cy="1391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テキスト ボックス 31">
              <a:extLst>
                <a:ext uri="{FF2B5EF4-FFF2-40B4-BE49-F238E27FC236}">
                  <a16:creationId xmlns:a16="http://schemas.microsoft.com/office/drawing/2014/main" id="{86F6C775-1C95-4619-9DCF-1E739EFDAF35}"/>
                </a:ext>
              </a:extLst>
            </p:cNvPr>
            <p:cNvSpPr txBox="1"/>
            <p:nvPr/>
          </p:nvSpPr>
          <p:spPr>
            <a:xfrm>
              <a:off x="3904035" y="2724889"/>
              <a:ext cx="1019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81BFC051-F4A4-4172-92C5-9350BE962B6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517" y="3747064"/>
              <a:ext cx="489496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37" name="テキスト ボックス 34">
              <a:extLst>
                <a:ext uri="{FF2B5EF4-FFF2-40B4-BE49-F238E27FC236}">
                  <a16:creationId xmlns:a16="http://schemas.microsoft.com/office/drawing/2014/main" id="{E85A02E4-CFA8-406E-90F2-A38EC22D4E97}"/>
                </a:ext>
              </a:extLst>
            </p:cNvPr>
            <p:cNvSpPr txBox="1"/>
            <p:nvPr/>
          </p:nvSpPr>
          <p:spPr>
            <a:xfrm>
              <a:off x="5577269" y="37330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9" name="角丸四角形 21">
              <a:extLst>
                <a:ext uri="{FF2B5EF4-FFF2-40B4-BE49-F238E27FC236}">
                  <a16:creationId xmlns:a16="http://schemas.microsoft.com/office/drawing/2014/main" id="{7ED34172-299A-4064-B7AE-55A1571160EE}"/>
                </a:ext>
              </a:extLst>
            </p:cNvPr>
            <p:cNvSpPr/>
            <p:nvPr/>
          </p:nvSpPr>
          <p:spPr bwMode="auto">
            <a:xfrm>
              <a:off x="5050886" y="2785297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F7C21190-A346-4B44-9486-EB9D0F7B5335}"/>
                </a:ext>
              </a:extLst>
            </p:cNvPr>
            <p:cNvGrpSpPr/>
            <p:nvPr/>
          </p:nvGrpSpPr>
          <p:grpSpPr>
            <a:xfrm>
              <a:off x="5147318" y="2889880"/>
              <a:ext cx="486738" cy="527762"/>
              <a:chOff x="3554788" y="2082553"/>
              <a:chExt cx="568045" cy="615987"/>
            </a:xfrm>
          </p:grpSpPr>
          <p:sp>
            <p:nvSpPr>
              <p:cNvPr id="41" name="Isosceles Triangle 45">
                <a:extLst>
                  <a:ext uri="{FF2B5EF4-FFF2-40B4-BE49-F238E27FC236}">
                    <a16:creationId xmlns:a16="http://schemas.microsoft.com/office/drawing/2014/main" id="{303B69B8-814D-4CE5-97E7-D1EF6E5803FF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46">
                <a:extLst>
                  <a:ext uri="{FF2B5EF4-FFF2-40B4-BE49-F238E27FC236}">
                    <a16:creationId xmlns:a16="http://schemas.microsoft.com/office/drawing/2014/main" id="{3BFE5026-80E7-422F-89AD-EFAD33FBE77F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78E20DF9-7524-4EAB-B9C5-CD95639CE6E2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8">
                <a:extLst>
                  <a:ext uri="{FF2B5EF4-FFF2-40B4-BE49-F238E27FC236}">
                    <a16:creationId xmlns:a16="http://schemas.microsoft.com/office/drawing/2014/main" id="{C8C9C2DF-3D35-4170-940F-083CBE8E9457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テキスト ボックス 23">
              <a:extLst>
                <a:ext uri="{FF2B5EF4-FFF2-40B4-BE49-F238E27FC236}">
                  <a16:creationId xmlns:a16="http://schemas.microsoft.com/office/drawing/2014/main" id="{6AECE407-05A7-436A-BB46-FFA418073DA1}"/>
                </a:ext>
              </a:extLst>
            </p:cNvPr>
            <p:cNvSpPr txBox="1"/>
            <p:nvPr/>
          </p:nvSpPr>
          <p:spPr>
            <a:xfrm>
              <a:off x="5563716" y="2785297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4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F8F981C-43CD-489D-80D0-91DD113A248A}"/>
              </a:ext>
            </a:extLst>
          </p:cNvPr>
          <p:cNvSpPr/>
          <p:nvPr/>
        </p:nvSpPr>
        <p:spPr>
          <a:xfrm>
            <a:off x="0" y="2002163"/>
            <a:ext cx="12192000" cy="28536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03DE06F8-99EE-425A-A8C6-69A6FC033C9B}"/>
              </a:ext>
            </a:extLst>
          </p:cNvPr>
          <p:cNvSpPr/>
          <p:nvPr/>
        </p:nvSpPr>
        <p:spPr>
          <a:xfrm>
            <a:off x="1839673" y="303214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71CCB695-0CEE-4582-82E1-28647C59D710}"/>
              </a:ext>
            </a:extLst>
          </p:cNvPr>
          <p:cNvSpPr/>
          <p:nvPr/>
        </p:nvSpPr>
        <p:spPr>
          <a:xfrm>
            <a:off x="7549023" y="303979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3551C0C-2E4C-4C47-BFB8-5BFC47E24731}"/>
              </a:ext>
            </a:extLst>
          </p:cNvPr>
          <p:cNvSpPr/>
          <p:nvPr/>
        </p:nvSpPr>
        <p:spPr>
          <a:xfrm>
            <a:off x="7737000" y="359950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75B5B3B-9EFE-4A5E-B20A-3C139197A12E}"/>
              </a:ext>
            </a:extLst>
          </p:cNvPr>
          <p:cNvSpPr/>
          <p:nvPr/>
        </p:nvSpPr>
        <p:spPr>
          <a:xfrm>
            <a:off x="2026146" y="359185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40" name="Gerade Verbindung mit Pfeil 42">
            <a:extLst>
              <a:ext uri="{FF2B5EF4-FFF2-40B4-BE49-F238E27FC236}">
                <a16:creationId xmlns:a16="http://schemas.microsoft.com/office/drawing/2014/main" id="{F5D7E042-B91B-4C9F-B4D5-BC435BE67D0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08167" y="3819641"/>
            <a:ext cx="3428833" cy="765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8" name="Down Arrow 40">
            <a:extLst>
              <a:ext uri="{FF2B5EF4-FFF2-40B4-BE49-F238E27FC236}">
                <a16:creationId xmlns:a16="http://schemas.microsoft.com/office/drawing/2014/main" id="{66A70022-4AA2-40D6-8393-97BFE79BD555}"/>
              </a:ext>
            </a:extLst>
          </p:cNvPr>
          <p:cNvSpPr/>
          <p:nvPr/>
        </p:nvSpPr>
        <p:spPr>
          <a:xfrm rot="5400000">
            <a:off x="7079965" y="3000132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9" name="Down Arrow 40">
            <a:extLst>
              <a:ext uri="{FF2B5EF4-FFF2-40B4-BE49-F238E27FC236}">
                <a16:creationId xmlns:a16="http://schemas.microsoft.com/office/drawing/2014/main" id="{C1355941-33C6-4F51-A63A-96AF036B5520}"/>
              </a:ext>
            </a:extLst>
          </p:cNvPr>
          <p:cNvSpPr/>
          <p:nvPr/>
        </p:nvSpPr>
        <p:spPr>
          <a:xfrm rot="5400000">
            <a:off x="4552296" y="3004366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A79469D-E922-483D-8697-73F9732B5A61}"/>
              </a:ext>
            </a:extLst>
          </p:cNvPr>
          <p:cNvSpPr txBox="1"/>
          <p:nvPr/>
        </p:nvSpPr>
        <p:spPr>
          <a:xfrm>
            <a:off x="8442735" y="244216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テキスト ボックス 25">
            <a:extLst>
              <a:ext uri="{FF2B5EF4-FFF2-40B4-BE49-F238E27FC236}">
                <a16:creationId xmlns:a16="http://schemas.microsoft.com/office/drawing/2014/main" id="{FA1D9859-1F34-460E-AF64-421EA1094F6C}"/>
              </a:ext>
            </a:extLst>
          </p:cNvPr>
          <p:cNvSpPr txBox="1"/>
          <p:nvPr/>
        </p:nvSpPr>
        <p:spPr>
          <a:xfrm>
            <a:off x="2450453" y="244091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8EB4CC-D32A-41E6-A743-1CC01D1F345C}"/>
              </a:ext>
            </a:extLst>
          </p:cNvPr>
          <p:cNvGrpSpPr/>
          <p:nvPr/>
        </p:nvGrpSpPr>
        <p:grpSpPr>
          <a:xfrm>
            <a:off x="5050886" y="2913633"/>
            <a:ext cx="2213820" cy="707886"/>
            <a:chOff x="5050886" y="2913633"/>
            <a:chExt cx="2213820" cy="707886"/>
          </a:xfrm>
        </p:grpSpPr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3FF83C6D-F8C8-412A-A847-FB57A28B2DD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58C7EC24-FFB4-4669-BE3E-B03A4CEC27BA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22" name="Isosceles Triangle 45">
                <a:extLst>
                  <a:ext uri="{FF2B5EF4-FFF2-40B4-BE49-F238E27FC236}">
                    <a16:creationId xmlns:a16="http://schemas.microsoft.com/office/drawing/2014/main" id="{27546840-B610-4896-9F6B-9B0247A6B914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21A46F38-5B52-424E-B117-41B16EA86253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id="{5D0AE7AE-EFE6-4384-89BB-ECBDA53DFE23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55F966D1-AB7E-481C-A449-1B17BA7BA242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テキスト ボックス 23">
              <a:extLst>
                <a:ext uri="{FF2B5EF4-FFF2-40B4-BE49-F238E27FC236}">
                  <a16:creationId xmlns:a16="http://schemas.microsoft.com/office/drawing/2014/main" id="{9FCF02A8-8D00-4E4A-B905-C3803F685344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8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284072B-C1BB-4C9B-8546-915140F59FB1}"/>
              </a:ext>
            </a:extLst>
          </p:cNvPr>
          <p:cNvSpPr/>
          <p:nvPr/>
        </p:nvSpPr>
        <p:spPr>
          <a:xfrm>
            <a:off x="0" y="2614863"/>
            <a:ext cx="12192000" cy="202130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CC5A6FC1-F262-482C-BDA9-E96F13F6599C}"/>
              </a:ext>
            </a:extLst>
          </p:cNvPr>
          <p:cNvSpPr/>
          <p:nvPr/>
        </p:nvSpPr>
        <p:spPr>
          <a:xfrm>
            <a:off x="465987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DF9C56AB-C4F6-4706-A5E0-4D2808E96056}"/>
              </a:ext>
            </a:extLst>
          </p:cNvPr>
          <p:cNvSpPr/>
          <p:nvPr/>
        </p:nvSpPr>
        <p:spPr>
          <a:xfrm>
            <a:off x="5070057" y="3277238"/>
            <a:ext cx="2142467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FF5839F-B632-415F-829C-CCBAB1E23D2B}"/>
              </a:ext>
            </a:extLst>
          </p:cNvPr>
          <p:cNvSpPr/>
          <p:nvPr/>
        </p:nvSpPr>
        <p:spPr>
          <a:xfrm>
            <a:off x="5158995" y="3728592"/>
            <a:ext cx="972025" cy="348866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1D384AB7-0C5C-4C2C-9629-ADDC4A75AE02}"/>
              </a:ext>
            </a:extLst>
          </p:cNvPr>
          <p:cNvSpPr/>
          <p:nvPr/>
        </p:nvSpPr>
        <p:spPr>
          <a:xfrm>
            <a:off x="61636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38" name="Gerade Verbindung mit Pfeil 42">
            <a:extLst>
              <a:ext uri="{FF2B5EF4-FFF2-40B4-BE49-F238E27FC236}">
                <a16:creationId xmlns:a16="http://schemas.microsoft.com/office/drawing/2014/main" id="{A165D97E-8BCF-486A-A740-BE00B282297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393954" y="3903025"/>
            <a:ext cx="2765041" cy="9254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6" name="Down Arrow 40">
            <a:extLst>
              <a:ext uri="{FF2B5EF4-FFF2-40B4-BE49-F238E27FC236}">
                <a16:creationId xmlns:a16="http://schemas.microsoft.com/office/drawing/2014/main" id="{267832C6-A221-44E8-AA8F-92D2E2C57EFE}"/>
              </a:ext>
            </a:extLst>
          </p:cNvPr>
          <p:cNvSpPr/>
          <p:nvPr/>
        </p:nvSpPr>
        <p:spPr>
          <a:xfrm rot="5400000">
            <a:off x="4691804" y="3245251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Down Arrow 40">
            <a:extLst>
              <a:ext uri="{FF2B5EF4-FFF2-40B4-BE49-F238E27FC236}">
                <a16:creationId xmlns:a16="http://schemas.microsoft.com/office/drawing/2014/main" id="{6B52E52C-E1C4-4AF5-93F2-B18408F89613}"/>
              </a:ext>
            </a:extLst>
          </p:cNvPr>
          <p:cNvSpPr/>
          <p:nvPr/>
        </p:nvSpPr>
        <p:spPr>
          <a:xfrm rot="5400000">
            <a:off x="2653470" y="3248665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B20017C9-B809-4557-B304-F82524A7C2DA}"/>
              </a:ext>
            </a:extLst>
          </p:cNvPr>
          <p:cNvSpPr/>
          <p:nvPr/>
        </p:nvSpPr>
        <p:spPr>
          <a:xfrm>
            <a:off x="6159239" y="3730135"/>
            <a:ext cx="972025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9FD8ECA4-5FA1-439D-B6E7-FBE212612831}"/>
              </a:ext>
            </a:extLst>
          </p:cNvPr>
          <p:cNvSpPr/>
          <p:nvPr/>
        </p:nvSpPr>
        <p:spPr>
          <a:xfrm>
            <a:off x="9601435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66F0460B-2EC7-4A54-A89E-EA1E88F3C627}"/>
              </a:ext>
            </a:extLst>
          </p:cNvPr>
          <p:cNvSpPr/>
          <p:nvPr/>
        </p:nvSpPr>
        <p:spPr>
          <a:xfrm>
            <a:off x="975302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58" name="Down Arrow 40">
            <a:extLst>
              <a:ext uri="{FF2B5EF4-FFF2-40B4-BE49-F238E27FC236}">
                <a16:creationId xmlns:a16="http://schemas.microsoft.com/office/drawing/2014/main" id="{64E2ED38-AE19-4DB1-BE65-EEE19557E93D}"/>
              </a:ext>
            </a:extLst>
          </p:cNvPr>
          <p:cNvSpPr/>
          <p:nvPr/>
        </p:nvSpPr>
        <p:spPr>
          <a:xfrm rot="5400000">
            <a:off x="9223182" y="3239082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Down Arrow 40">
            <a:extLst>
              <a:ext uri="{FF2B5EF4-FFF2-40B4-BE49-F238E27FC236}">
                <a16:creationId xmlns:a16="http://schemas.microsoft.com/office/drawing/2014/main" id="{48ABEE3C-D0FA-4251-831C-A1F8B6B0EDC0}"/>
              </a:ext>
            </a:extLst>
          </p:cNvPr>
          <p:cNvSpPr/>
          <p:nvPr/>
        </p:nvSpPr>
        <p:spPr>
          <a:xfrm rot="5400000">
            <a:off x="7207088" y="3222049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0" name="Gerade Verbindung mit Pfeil 42">
            <a:extLst>
              <a:ext uri="{FF2B5EF4-FFF2-40B4-BE49-F238E27FC236}">
                <a16:creationId xmlns:a16="http://schemas.microsoft.com/office/drawing/2014/main" id="{8964598A-C159-43DB-81F7-1AD0AB732683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7131264" y="3899941"/>
            <a:ext cx="2621757" cy="7712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D6EF15A-8F1E-4744-A256-94BAA68C44E4}"/>
              </a:ext>
            </a:extLst>
          </p:cNvPr>
          <p:cNvSpPr txBox="1"/>
          <p:nvPr/>
        </p:nvSpPr>
        <p:spPr>
          <a:xfrm>
            <a:off x="5357798" y="283643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2" name="テキスト ボックス 48">
            <a:extLst>
              <a:ext uri="{FF2B5EF4-FFF2-40B4-BE49-F238E27FC236}">
                <a16:creationId xmlns:a16="http://schemas.microsoft.com/office/drawing/2014/main" id="{899C66D3-94CF-4E82-B92D-8774A3EFCBBC}"/>
              </a:ext>
            </a:extLst>
          </p:cNvPr>
          <p:cNvSpPr txBox="1"/>
          <p:nvPr/>
        </p:nvSpPr>
        <p:spPr>
          <a:xfrm>
            <a:off x="10296205" y="283619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テキスト ボックス 48">
            <a:extLst>
              <a:ext uri="{FF2B5EF4-FFF2-40B4-BE49-F238E27FC236}">
                <a16:creationId xmlns:a16="http://schemas.microsoft.com/office/drawing/2014/main" id="{47E826B1-C5DE-48D2-B780-981A75D4A075}"/>
              </a:ext>
            </a:extLst>
          </p:cNvPr>
          <p:cNvSpPr txBox="1"/>
          <p:nvPr/>
        </p:nvSpPr>
        <p:spPr>
          <a:xfrm>
            <a:off x="883098" y="2836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A5C6B17-CB4D-404E-9A62-94A72A0AB8CE}"/>
              </a:ext>
            </a:extLst>
          </p:cNvPr>
          <p:cNvGrpSpPr/>
          <p:nvPr/>
        </p:nvGrpSpPr>
        <p:grpSpPr>
          <a:xfrm>
            <a:off x="3026623" y="3139663"/>
            <a:ext cx="1818891" cy="617336"/>
            <a:chOff x="5050886" y="2913633"/>
            <a:chExt cx="2213820" cy="707886"/>
          </a:xfrm>
        </p:grpSpPr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id="{576996EE-CB56-4FAB-9287-9B314D21D3D3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66" name="Group 44">
              <a:extLst>
                <a:ext uri="{FF2B5EF4-FFF2-40B4-BE49-F238E27FC236}">
                  <a16:creationId xmlns:a16="http://schemas.microsoft.com/office/drawing/2014/main" id="{6B13013A-F933-48CE-B02E-ED5D36E52AE7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68" name="Isosceles Triangle 45">
                <a:extLst>
                  <a:ext uri="{FF2B5EF4-FFF2-40B4-BE49-F238E27FC236}">
                    <a16:creationId xmlns:a16="http://schemas.microsoft.com/office/drawing/2014/main" id="{A2B83429-04E4-4D3F-9131-50BA19E70011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9" name="Oval 46">
                <a:extLst>
                  <a:ext uri="{FF2B5EF4-FFF2-40B4-BE49-F238E27FC236}">
                    <a16:creationId xmlns:a16="http://schemas.microsoft.com/office/drawing/2014/main" id="{A6432F8F-C941-4FBC-9541-52745ECB77EE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0" name="Oval 47">
                <a:extLst>
                  <a:ext uri="{FF2B5EF4-FFF2-40B4-BE49-F238E27FC236}">
                    <a16:creationId xmlns:a16="http://schemas.microsoft.com/office/drawing/2014/main" id="{2669B580-C4F9-4E3F-86AE-5D7EAD3372C4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48">
                <a:extLst>
                  <a:ext uri="{FF2B5EF4-FFF2-40B4-BE49-F238E27FC236}">
                    <a16:creationId xmlns:a16="http://schemas.microsoft.com/office/drawing/2014/main" id="{49C91B1B-BA42-49E0-A1EF-6A44215E3C4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7" name="テキスト ボックス 23">
              <a:extLst>
                <a:ext uri="{FF2B5EF4-FFF2-40B4-BE49-F238E27FC236}">
                  <a16:creationId xmlns:a16="http://schemas.microsoft.com/office/drawing/2014/main" id="{D6ED8DA0-566C-43B7-A920-348F2060A8D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8594F78-9DB1-47D6-823D-31AA5CFC4480}"/>
              </a:ext>
            </a:extLst>
          </p:cNvPr>
          <p:cNvGrpSpPr/>
          <p:nvPr/>
        </p:nvGrpSpPr>
        <p:grpSpPr>
          <a:xfrm>
            <a:off x="7590134" y="3144796"/>
            <a:ext cx="1818891" cy="617336"/>
            <a:chOff x="5050886" y="2913633"/>
            <a:chExt cx="2213820" cy="707886"/>
          </a:xfrm>
        </p:grpSpPr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11C1C594-F34D-4D77-9703-88827932644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id="{85C1C00E-BA1E-4B72-B708-35A7121A7495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76" name="Isosceles Triangle 45">
                <a:extLst>
                  <a:ext uri="{FF2B5EF4-FFF2-40B4-BE49-F238E27FC236}">
                    <a16:creationId xmlns:a16="http://schemas.microsoft.com/office/drawing/2014/main" id="{A5AD9C53-B003-496A-A969-B427C9DF223B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46">
                <a:extLst>
                  <a:ext uri="{FF2B5EF4-FFF2-40B4-BE49-F238E27FC236}">
                    <a16:creationId xmlns:a16="http://schemas.microsoft.com/office/drawing/2014/main" id="{4973CDCB-C49B-4CAC-89B7-5C192E014BE8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8" name="Oval 47">
                <a:extLst>
                  <a:ext uri="{FF2B5EF4-FFF2-40B4-BE49-F238E27FC236}">
                    <a16:creationId xmlns:a16="http://schemas.microsoft.com/office/drawing/2014/main" id="{644EDF4C-0F4E-4399-845B-CC9E6636D12D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9" name="Oval 48">
                <a:extLst>
                  <a:ext uri="{FF2B5EF4-FFF2-40B4-BE49-F238E27FC236}">
                    <a16:creationId xmlns:a16="http://schemas.microsoft.com/office/drawing/2014/main" id="{D82B2946-86C3-4CD9-91EE-F31A441E688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5" name="テキスト ボックス 23">
              <a:extLst>
                <a:ext uri="{FF2B5EF4-FFF2-40B4-BE49-F238E27FC236}">
                  <a16:creationId xmlns:a16="http://schemas.microsoft.com/office/drawing/2014/main" id="{8767B2DA-DA31-44E7-B0FB-0EDFFE81569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7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4C9375-48E1-4422-A822-537FF10D8769}"/>
              </a:ext>
            </a:extLst>
          </p:cNvPr>
          <p:cNvSpPr/>
          <p:nvPr/>
        </p:nvSpPr>
        <p:spPr>
          <a:xfrm>
            <a:off x="0" y="1660732"/>
            <a:ext cx="12192000" cy="35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6DC37AA-E9B0-466D-A34D-DF4224278880}"/>
              </a:ext>
            </a:extLst>
          </p:cNvPr>
          <p:cNvGrpSpPr/>
          <p:nvPr/>
        </p:nvGrpSpPr>
        <p:grpSpPr>
          <a:xfrm>
            <a:off x="2033489" y="1862268"/>
            <a:ext cx="8125022" cy="3133465"/>
            <a:chOff x="2033489" y="1862268"/>
            <a:chExt cx="8125022" cy="3133465"/>
          </a:xfrm>
        </p:grpSpPr>
        <p:sp>
          <p:nvSpPr>
            <p:cNvPr id="123" name="Down Arrow 40">
              <a:extLst>
                <a:ext uri="{FF2B5EF4-FFF2-40B4-BE49-F238E27FC236}">
                  <a16:creationId xmlns:a16="http://schemas.microsoft.com/office/drawing/2014/main" id="{C91DDAF3-44B1-4040-8A49-6A9BF1972DFF}"/>
                </a:ext>
              </a:extLst>
            </p:cNvPr>
            <p:cNvSpPr/>
            <p:nvPr/>
          </p:nvSpPr>
          <p:spPr>
            <a:xfrm rot="8569733">
              <a:off x="8303248" y="2373534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4" name="Down Arrow 40">
              <a:extLst>
                <a:ext uri="{FF2B5EF4-FFF2-40B4-BE49-F238E27FC236}">
                  <a16:creationId xmlns:a16="http://schemas.microsoft.com/office/drawing/2014/main" id="{2FDD3FA6-E3ED-48C7-A7F6-B5B1DE7D2B9D}"/>
                </a:ext>
              </a:extLst>
            </p:cNvPr>
            <p:cNvSpPr/>
            <p:nvPr/>
          </p:nvSpPr>
          <p:spPr>
            <a:xfrm rot="8569733">
              <a:off x="8322340" y="3402472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5" name="Down Arrow 40">
              <a:extLst>
                <a:ext uri="{FF2B5EF4-FFF2-40B4-BE49-F238E27FC236}">
                  <a16:creationId xmlns:a16="http://schemas.microsoft.com/office/drawing/2014/main" id="{58D736F0-B139-450F-BCE6-3FD7E75C31C3}"/>
                </a:ext>
              </a:extLst>
            </p:cNvPr>
            <p:cNvSpPr/>
            <p:nvPr/>
          </p:nvSpPr>
          <p:spPr>
            <a:xfrm rot="8569733">
              <a:off x="4997624" y="2906663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6" name="直線矢印コネクタ 36">
              <a:extLst>
                <a:ext uri="{FF2B5EF4-FFF2-40B4-BE49-F238E27FC236}">
                  <a16:creationId xmlns:a16="http://schemas.microsoft.com/office/drawing/2014/main" id="{B020FA3C-DE64-4C03-92DB-8A1E1E3801F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 flipV="1">
              <a:off x="5025231" y="2167671"/>
              <a:ext cx="2243329" cy="53444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cxnSp>
          <p:nvCxnSpPr>
            <p:cNvPr id="127" name="直線矢印コネクタ 37">
              <a:extLst>
                <a:ext uri="{FF2B5EF4-FFF2-40B4-BE49-F238E27FC236}">
                  <a16:creationId xmlns:a16="http://schemas.microsoft.com/office/drawing/2014/main" id="{6101DB34-41FF-424C-9E37-86C4A28222A3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4973715" y="2702117"/>
              <a:ext cx="2272598" cy="493857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28" name="四角形: メモ 40">
              <a:extLst>
                <a:ext uri="{FF2B5EF4-FFF2-40B4-BE49-F238E27FC236}">
                  <a16:creationId xmlns:a16="http://schemas.microsoft.com/office/drawing/2014/main" id="{94E4F122-5E88-4E5B-A821-AB4EB8BFB024}"/>
                </a:ext>
              </a:extLst>
            </p:cNvPr>
            <p:cNvSpPr/>
            <p:nvPr/>
          </p:nvSpPr>
          <p:spPr>
            <a:xfrm>
              <a:off x="8843815" y="2363020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9" name="直線矢印コネクタ 42">
              <a:extLst>
                <a:ext uri="{FF2B5EF4-FFF2-40B4-BE49-F238E27FC236}">
                  <a16:creationId xmlns:a16="http://schemas.microsoft.com/office/drawing/2014/main" id="{14131EE2-9C21-4F38-9BDC-A117383A8AF9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 flipV="1">
              <a:off x="4973715" y="2689742"/>
              <a:ext cx="3870100" cy="1237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30" name="角丸四角形 6">
              <a:extLst>
                <a:ext uri="{FF2B5EF4-FFF2-40B4-BE49-F238E27FC236}">
                  <a16:creationId xmlns:a16="http://schemas.microsoft.com/office/drawing/2014/main" id="{E723A021-5C92-4DDB-AB6C-A261A60B901B}"/>
                </a:ext>
              </a:extLst>
            </p:cNvPr>
            <p:cNvSpPr/>
            <p:nvPr/>
          </p:nvSpPr>
          <p:spPr bwMode="auto">
            <a:xfrm>
              <a:off x="8718511" y="326845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131" name="角丸四角形 6">
              <a:extLst>
                <a:ext uri="{FF2B5EF4-FFF2-40B4-BE49-F238E27FC236}">
                  <a16:creationId xmlns:a16="http://schemas.microsoft.com/office/drawing/2014/main" id="{E31785F5-D324-4FD8-A78B-B2D4AE4B3A35}"/>
                </a:ext>
              </a:extLst>
            </p:cNvPr>
            <p:cNvSpPr/>
            <p:nvPr/>
          </p:nvSpPr>
          <p:spPr bwMode="auto">
            <a:xfrm>
              <a:off x="8718511" y="4275733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cxnSp>
          <p:nvCxnSpPr>
            <p:cNvPr id="132" name="コネクタ: カギ線 56">
              <a:extLst>
                <a:ext uri="{FF2B5EF4-FFF2-40B4-BE49-F238E27FC236}">
                  <a16:creationId xmlns:a16="http://schemas.microsoft.com/office/drawing/2014/main" id="{3807BDDF-33BD-4B78-8F50-4EA3F43A2187}"/>
                </a:ext>
              </a:extLst>
            </p:cNvPr>
            <p:cNvCxnSpPr>
              <a:stCxn id="147" idx="3"/>
              <a:endCxn id="130" idx="1"/>
            </p:cNvCxnSpPr>
            <p:nvPr/>
          </p:nvCxnSpPr>
          <p:spPr>
            <a:xfrm flipV="1">
              <a:off x="6817602" y="3628457"/>
              <a:ext cx="1900909" cy="520131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cxnSp>
          <p:nvCxnSpPr>
            <p:cNvPr id="133" name="コネクタ: カギ線 57">
              <a:extLst>
                <a:ext uri="{FF2B5EF4-FFF2-40B4-BE49-F238E27FC236}">
                  <a16:creationId xmlns:a16="http://schemas.microsoft.com/office/drawing/2014/main" id="{D4193D10-8709-4B61-B562-EAF331773941}"/>
                </a:ext>
              </a:extLst>
            </p:cNvPr>
            <p:cNvCxnSpPr>
              <a:cxnSpLocks/>
              <a:stCxn id="147" idx="3"/>
              <a:endCxn id="131" idx="1"/>
            </p:cNvCxnSpPr>
            <p:nvPr/>
          </p:nvCxnSpPr>
          <p:spPr>
            <a:xfrm>
              <a:off x="6817602" y="4148588"/>
              <a:ext cx="1900909" cy="487145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sp>
          <p:nvSpPr>
            <p:cNvPr id="134" name="四角形: メモ 135">
              <a:extLst>
                <a:ext uri="{FF2B5EF4-FFF2-40B4-BE49-F238E27FC236}">
                  <a16:creationId xmlns:a16="http://schemas.microsoft.com/office/drawing/2014/main" id="{8EFFEFFE-0BA0-4FDA-9AA2-6C72D9DC3B22}"/>
                </a:ext>
              </a:extLst>
            </p:cNvPr>
            <p:cNvSpPr/>
            <p:nvPr/>
          </p:nvSpPr>
          <p:spPr>
            <a:xfrm>
              <a:off x="8910517" y="2444283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5" name="角丸四角形 6">
              <a:extLst>
                <a:ext uri="{FF2B5EF4-FFF2-40B4-BE49-F238E27FC236}">
                  <a16:creationId xmlns:a16="http://schemas.microsoft.com/office/drawing/2014/main" id="{D3850C22-E284-4BB1-AE0B-FE8E8A17B29A}"/>
                </a:ext>
              </a:extLst>
            </p:cNvPr>
            <p:cNvSpPr/>
            <p:nvPr/>
          </p:nvSpPr>
          <p:spPr bwMode="auto">
            <a:xfrm>
              <a:off x="2033489" y="378858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138" name="Down Arrow 40">
              <a:extLst>
                <a:ext uri="{FF2B5EF4-FFF2-40B4-BE49-F238E27FC236}">
                  <a16:creationId xmlns:a16="http://schemas.microsoft.com/office/drawing/2014/main" id="{E237E5F1-506A-4A1C-A06D-801D4CC44296}"/>
                </a:ext>
              </a:extLst>
            </p:cNvPr>
            <p:cNvSpPr/>
            <p:nvPr/>
          </p:nvSpPr>
          <p:spPr>
            <a:xfrm rot="13030267" flipV="1">
              <a:off x="3648480" y="2751488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9" name="テキスト ボックス 140">
              <a:extLst>
                <a:ext uri="{FF2B5EF4-FFF2-40B4-BE49-F238E27FC236}">
                  <a16:creationId xmlns:a16="http://schemas.microsoft.com/office/drawing/2014/main" id="{DA2BBED2-A420-4ECD-82D1-EF0975947D05}"/>
                </a:ext>
              </a:extLst>
            </p:cNvPr>
            <p:cNvSpPr txBox="1"/>
            <p:nvPr/>
          </p:nvSpPr>
          <p:spPr>
            <a:xfrm>
              <a:off x="4918228" y="2206891"/>
              <a:ext cx="74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Links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42" name="Gerade Verbindung mit Pfeil 42">
              <a:extLst>
                <a:ext uri="{FF2B5EF4-FFF2-40B4-BE49-F238E27FC236}">
                  <a16:creationId xmlns:a16="http://schemas.microsoft.com/office/drawing/2014/main" id="{179C6B81-E0C9-484C-9D31-2FEDD3E4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982" y="4295123"/>
              <a:ext cx="19186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3" name="Gerade Verbindung mit Pfeil 42">
              <a:extLst>
                <a:ext uri="{FF2B5EF4-FFF2-40B4-BE49-F238E27FC236}">
                  <a16:creationId xmlns:a16="http://schemas.microsoft.com/office/drawing/2014/main" id="{F69A6E48-D245-4582-B722-088CDB5B2975}"/>
                </a:ext>
              </a:extLst>
            </p:cNvPr>
            <p:cNvCxnSpPr>
              <a:cxnSpLocks/>
              <a:stCxn id="135" idx="3"/>
            </p:cNvCxnSpPr>
            <p:nvPr/>
          </p:nvCxnSpPr>
          <p:spPr>
            <a:xfrm flipV="1">
              <a:off x="3473489" y="3745500"/>
              <a:ext cx="5245022" cy="403087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4" name="Gerade Verbindung mit Pfeil 42">
              <a:extLst>
                <a:ext uri="{FF2B5EF4-FFF2-40B4-BE49-F238E27FC236}">
                  <a16:creationId xmlns:a16="http://schemas.microsoft.com/office/drawing/2014/main" id="{C11403D8-98E9-4750-9F44-64AC1F4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96" y="4432128"/>
              <a:ext cx="5230515" cy="39864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45" name="テキスト ボックス 46">
              <a:extLst>
                <a:ext uri="{FF2B5EF4-FFF2-40B4-BE49-F238E27FC236}">
                  <a16:creationId xmlns:a16="http://schemas.microsoft.com/office/drawing/2014/main" id="{4A713892-25B5-4596-A5DE-368CCE1CE7B4}"/>
                </a:ext>
              </a:extLst>
            </p:cNvPr>
            <p:cNvSpPr txBox="1"/>
            <p:nvPr/>
          </p:nvSpPr>
          <p:spPr>
            <a:xfrm>
              <a:off x="6817682" y="4084175"/>
              <a:ext cx="100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Related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角丸四角形 6">
              <a:extLst>
                <a:ext uri="{FF2B5EF4-FFF2-40B4-BE49-F238E27FC236}">
                  <a16:creationId xmlns:a16="http://schemas.microsoft.com/office/drawing/2014/main" id="{D1DF3755-5F14-4441-BBFC-E67B9B31D2F4}"/>
                </a:ext>
              </a:extLst>
            </p:cNvPr>
            <p:cNvSpPr/>
            <p:nvPr/>
          </p:nvSpPr>
          <p:spPr bwMode="auto">
            <a:xfrm>
              <a:off x="5377602" y="3788588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grpSp>
          <p:nvGrpSpPr>
            <p:cNvPr id="149" name="グループ化 102">
              <a:extLst>
                <a:ext uri="{FF2B5EF4-FFF2-40B4-BE49-F238E27FC236}">
                  <a16:creationId xmlns:a16="http://schemas.microsoft.com/office/drawing/2014/main" id="{7D52B61F-4CB8-4D6E-86D7-ADCCAA0F9555}"/>
                </a:ext>
              </a:extLst>
            </p:cNvPr>
            <p:cNvGrpSpPr/>
            <p:nvPr/>
          </p:nvGrpSpPr>
          <p:grpSpPr>
            <a:xfrm>
              <a:off x="4047647" y="2409147"/>
              <a:ext cx="937010" cy="594849"/>
              <a:chOff x="5392212" y="1671071"/>
              <a:chExt cx="1403138" cy="887435"/>
            </a:xfrm>
          </p:grpSpPr>
          <p:sp>
            <p:nvSpPr>
              <p:cNvPr id="150" name="角丸四角形 21">
                <a:extLst>
                  <a:ext uri="{FF2B5EF4-FFF2-40B4-BE49-F238E27FC236}">
                    <a16:creationId xmlns:a16="http://schemas.microsoft.com/office/drawing/2014/main" id="{E8EF9E8F-D335-4DA8-8F89-5F0E6479F572}"/>
                  </a:ext>
                </a:extLst>
              </p:cNvPr>
              <p:cNvSpPr/>
              <p:nvPr/>
            </p:nvSpPr>
            <p:spPr bwMode="auto">
              <a:xfrm>
                <a:off x="5392212" y="1671071"/>
                <a:ext cx="1391137" cy="887435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52" name="Group 44">
                <a:extLst>
                  <a:ext uri="{FF2B5EF4-FFF2-40B4-BE49-F238E27FC236}">
                    <a16:creationId xmlns:a16="http://schemas.microsoft.com/office/drawing/2014/main" id="{8BAACF36-8FA4-452D-AEC3-073A72008F1C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55" name="Isosceles Triangle 45">
                  <a:extLst>
                    <a:ext uri="{FF2B5EF4-FFF2-40B4-BE49-F238E27FC236}">
                      <a16:creationId xmlns:a16="http://schemas.microsoft.com/office/drawing/2014/main" id="{A43BE5D5-9F7C-4855-8961-8E0F139AF6D8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6" name="Oval 46">
                  <a:extLst>
                    <a:ext uri="{FF2B5EF4-FFF2-40B4-BE49-F238E27FC236}">
                      <a16:creationId xmlns:a16="http://schemas.microsoft.com/office/drawing/2014/main" id="{7E5FAD42-184B-4F66-93D5-D5277B999B73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7" name="Oval 47">
                  <a:extLst>
                    <a:ext uri="{FF2B5EF4-FFF2-40B4-BE49-F238E27FC236}">
                      <a16:creationId xmlns:a16="http://schemas.microsoft.com/office/drawing/2014/main" id="{067466F0-F460-46FC-A63E-F83D718BFE7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8" name="Oval 48">
                  <a:extLst>
                    <a:ext uri="{FF2B5EF4-FFF2-40B4-BE49-F238E27FC236}">
                      <a16:creationId xmlns:a16="http://schemas.microsoft.com/office/drawing/2014/main" id="{F68EFDCF-2C2A-4AF3-A20E-A3B81C63551C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54" name="テキスト ボックス 105">
                <a:extLst>
                  <a:ext uri="{FF2B5EF4-FFF2-40B4-BE49-F238E27FC236}">
                    <a16:creationId xmlns:a16="http://schemas.microsoft.com/office/drawing/2014/main" id="{3837AC9D-4220-4FEB-9BB2-C043AAC8FBD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8B99690-9EC0-4A7D-8559-321034D0B4C0}"/>
                </a:ext>
              </a:extLst>
            </p:cNvPr>
            <p:cNvGrpSpPr/>
            <p:nvPr/>
          </p:nvGrpSpPr>
          <p:grpSpPr>
            <a:xfrm>
              <a:off x="7268563" y="1862268"/>
              <a:ext cx="937011" cy="610806"/>
              <a:chOff x="7268563" y="1862268"/>
              <a:chExt cx="937011" cy="610806"/>
            </a:xfrm>
          </p:grpSpPr>
          <p:sp>
            <p:nvSpPr>
              <p:cNvPr id="160" name="角丸四角形 21">
                <a:extLst>
                  <a:ext uri="{FF2B5EF4-FFF2-40B4-BE49-F238E27FC236}">
                    <a16:creationId xmlns:a16="http://schemas.microsoft.com/office/drawing/2014/main" id="{3E8D9F69-F9ED-4520-805F-82E324F081B2}"/>
                  </a:ext>
                </a:extLst>
              </p:cNvPr>
              <p:cNvSpPr/>
              <p:nvPr/>
            </p:nvSpPr>
            <p:spPr bwMode="auto">
              <a:xfrm>
                <a:off x="7268563" y="1862268"/>
                <a:ext cx="928996" cy="610806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1" name="Group 44">
                <a:extLst>
                  <a:ext uri="{FF2B5EF4-FFF2-40B4-BE49-F238E27FC236}">
                    <a16:creationId xmlns:a16="http://schemas.microsoft.com/office/drawing/2014/main" id="{AA228EB5-EC0E-4ACF-A549-2B4C9CCEE942}"/>
                  </a:ext>
                </a:extLst>
              </p:cNvPr>
              <p:cNvGrpSpPr/>
              <p:nvPr/>
            </p:nvGrpSpPr>
            <p:grpSpPr>
              <a:xfrm>
                <a:off x="7331997" y="1962127"/>
                <a:ext cx="395599" cy="430552"/>
                <a:chOff x="3589327" y="2082553"/>
                <a:chExt cx="568045" cy="615987"/>
              </a:xfrm>
            </p:grpSpPr>
            <p:sp>
              <p:nvSpPr>
                <p:cNvPr id="163" name="Isosceles Triangle 45">
                  <a:extLst>
                    <a:ext uri="{FF2B5EF4-FFF2-40B4-BE49-F238E27FC236}">
                      <a16:creationId xmlns:a16="http://schemas.microsoft.com/office/drawing/2014/main" id="{D020164E-BDEF-4D82-AEB3-C061334A8201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4" name="Oval 46">
                  <a:extLst>
                    <a:ext uri="{FF2B5EF4-FFF2-40B4-BE49-F238E27FC236}">
                      <a16:creationId xmlns:a16="http://schemas.microsoft.com/office/drawing/2014/main" id="{3EAA4A94-E533-477A-86D6-B5CCE2697D3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5" name="Oval 47">
                  <a:extLst>
                    <a:ext uri="{FF2B5EF4-FFF2-40B4-BE49-F238E27FC236}">
                      <a16:creationId xmlns:a16="http://schemas.microsoft.com/office/drawing/2014/main" id="{73FBB21E-03C4-4342-8E7F-3285D455368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6" name="Oval 48">
                  <a:extLst>
                    <a:ext uri="{FF2B5EF4-FFF2-40B4-BE49-F238E27FC236}">
                      <a16:creationId xmlns:a16="http://schemas.microsoft.com/office/drawing/2014/main" id="{808E2926-B6BC-41DB-9FDA-270B6E078386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62" name="テキスト ボックス 105">
                <a:extLst>
                  <a:ext uri="{FF2B5EF4-FFF2-40B4-BE49-F238E27FC236}">
                    <a16:creationId xmlns:a16="http://schemas.microsoft.com/office/drawing/2014/main" id="{22BFCB62-6D36-447A-A158-67A7BA61D72A}"/>
                  </a:ext>
                </a:extLst>
              </p:cNvPr>
              <p:cNvSpPr txBox="1"/>
              <p:nvPr/>
            </p:nvSpPr>
            <p:spPr>
              <a:xfrm>
                <a:off x="7716338" y="1892300"/>
                <a:ext cx="489236" cy="5397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7" name="グループ化 102">
              <a:extLst>
                <a:ext uri="{FF2B5EF4-FFF2-40B4-BE49-F238E27FC236}">
                  <a16:creationId xmlns:a16="http://schemas.microsoft.com/office/drawing/2014/main" id="{E684CB2B-0212-47B2-9932-27A61A08CF4D}"/>
                </a:ext>
              </a:extLst>
            </p:cNvPr>
            <p:cNvGrpSpPr/>
            <p:nvPr/>
          </p:nvGrpSpPr>
          <p:grpSpPr>
            <a:xfrm>
              <a:off x="7246316" y="2890572"/>
              <a:ext cx="937010" cy="610804"/>
              <a:chOff x="5392212" y="1659169"/>
              <a:chExt cx="1403138" cy="911240"/>
            </a:xfrm>
          </p:grpSpPr>
          <p:sp>
            <p:nvSpPr>
              <p:cNvPr id="168" name="角丸四角形 21">
                <a:extLst>
                  <a:ext uri="{FF2B5EF4-FFF2-40B4-BE49-F238E27FC236}">
                    <a16:creationId xmlns:a16="http://schemas.microsoft.com/office/drawing/2014/main" id="{8400584A-4AEC-4836-AE77-D95B8F6C5C42}"/>
                  </a:ext>
                </a:extLst>
              </p:cNvPr>
              <p:cNvSpPr/>
              <p:nvPr/>
            </p:nvSpPr>
            <p:spPr bwMode="auto">
              <a:xfrm>
                <a:off x="5392212" y="1659169"/>
                <a:ext cx="1391137" cy="91124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9" name="Group 44">
                <a:extLst>
                  <a:ext uri="{FF2B5EF4-FFF2-40B4-BE49-F238E27FC236}">
                    <a16:creationId xmlns:a16="http://schemas.microsoft.com/office/drawing/2014/main" id="{A0ECBE69-20A0-4410-B5EB-99F995142D45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71" name="Isosceles Triangle 45">
                  <a:extLst>
                    <a:ext uri="{FF2B5EF4-FFF2-40B4-BE49-F238E27FC236}">
                      <a16:creationId xmlns:a16="http://schemas.microsoft.com/office/drawing/2014/main" id="{37C86E06-AA72-44D7-8E6B-09D97A7700AC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2" name="Oval 46">
                  <a:extLst>
                    <a:ext uri="{FF2B5EF4-FFF2-40B4-BE49-F238E27FC236}">
                      <a16:creationId xmlns:a16="http://schemas.microsoft.com/office/drawing/2014/main" id="{E71C82CA-D0EA-4208-BBD4-D0CFBD58AF09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3" name="Oval 47">
                  <a:extLst>
                    <a:ext uri="{FF2B5EF4-FFF2-40B4-BE49-F238E27FC236}">
                      <a16:creationId xmlns:a16="http://schemas.microsoft.com/office/drawing/2014/main" id="{35B56199-FC76-476F-B561-2ED4C9FC77D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4" name="Oval 48">
                  <a:extLst>
                    <a:ext uri="{FF2B5EF4-FFF2-40B4-BE49-F238E27FC236}">
                      <a16:creationId xmlns:a16="http://schemas.microsoft.com/office/drawing/2014/main" id="{419FF181-AAE0-4BE8-805F-7597A15522B5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70" name="テキスト ボックス 105">
                <a:extLst>
                  <a:ext uri="{FF2B5EF4-FFF2-40B4-BE49-F238E27FC236}">
                    <a16:creationId xmlns:a16="http://schemas.microsoft.com/office/drawing/2014/main" id="{7D0E82C0-25CD-42F7-B0DE-4D303A13550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75" name="テキスト ボックス 47">
              <a:extLst>
                <a:ext uri="{FF2B5EF4-FFF2-40B4-BE49-F238E27FC236}">
                  <a16:creationId xmlns:a16="http://schemas.microsoft.com/office/drawing/2014/main" id="{B0530658-534C-4E4C-9C0E-1C2F842279D2}"/>
                </a:ext>
              </a:extLst>
            </p:cNvPr>
            <p:cNvSpPr txBox="1"/>
            <p:nvPr/>
          </p:nvSpPr>
          <p:spPr>
            <a:xfrm>
              <a:off x="3788888" y="4491622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9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A63531C-7BBA-4CF7-95B4-E5D6BB426C60}"/>
              </a:ext>
            </a:extLst>
          </p:cNvPr>
          <p:cNvSpPr/>
          <p:nvPr/>
        </p:nvSpPr>
        <p:spPr>
          <a:xfrm>
            <a:off x="0" y="2156792"/>
            <a:ext cx="12192000" cy="2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B2562FD-18B3-4994-BB1E-3CC00B5C723A}"/>
              </a:ext>
            </a:extLst>
          </p:cNvPr>
          <p:cNvGrpSpPr/>
          <p:nvPr/>
        </p:nvGrpSpPr>
        <p:grpSpPr>
          <a:xfrm>
            <a:off x="2033489" y="2496871"/>
            <a:ext cx="8125022" cy="1864259"/>
            <a:chOff x="467544" y="3035683"/>
            <a:chExt cx="8125022" cy="1864259"/>
          </a:xfrm>
        </p:grpSpPr>
        <p:sp>
          <p:nvSpPr>
            <p:cNvPr id="98" name="Down Arrow 40">
              <a:extLst>
                <a:ext uri="{FF2B5EF4-FFF2-40B4-BE49-F238E27FC236}">
                  <a16:creationId xmlns:a16="http://schemas.microsoft.com/office/drawing/2014/main" id="{702A98BA-25E2-4CE1-BADF-F25CF966995B}"/>
                </a:ext>
              </a:extLst>
            </p:cNvPr>
            <p:cNvSpPr/>
            <p:nvPr/>
          </p:nvSpPr>
          <p:spPr>
            <a:xfrm rot="5400000">
              <a:off x="2084438" y="34295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9" name="Down Arrow 40">
              <a:extLst>
                <a:ext uri="{FF2B5EF4-FFF2-40B4-BE49-F238E27FC236}">
                  <a16:creationId xmlns:a16="http://schemas.microsoft.com/office/drawing/2014/main" id="{FB5AC3E5-8B23-43F6-8D5D-C2D62B35147C}"/>
                </a:ext>
              </a:extLst>
            </p:cNvPr>
            <p:cNvSpPr/>
            <p:nvPr/>
          </p:nvSpPr>
          <p:spPr>
            <a:xfrm rot="5400000">
              <a:off x="3418237" y="342951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0" name="Gerade Verbindung mit Pfeil 42">
              <a:extLst>
                <a:ext uri="{FF2B5EF4-FFF2-40B4-BE49-F238E27FC236}">
                  <a16:creationId xmlns:a16="http://schemas.microsoft.com/office/drawing/2014/main" id="{A0FF3AE3-A0FE-4EA3-A192-67ABBFAA0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43" y="3725658"/>
              <a:ext cx="1773623" cy="163173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01" name="Gerade Verbindung mit Pfeil 42">
              <a:extLst>
                <a:ext uri="{FF2B5EF4-FFF2-40B4-BE49-F238E27FC236}">
                  <a16:creationId xmlns:a16="http://schemas.microsoft.com/office/drawing/2014/main" id="{600065F5-A89F-42F6-90FA-D2550004B14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943" y="4054069"/>
              <a:ext cx="1773623" cy="141141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02" name="Down Arrow 40">
              <a:extLst>
                <a:ext uri="{FF2B5EF4-FFF2-40B4-BE49-F238E27FC236}">
                  <a16:creationId xmlns:a16="http://schemas.microsoft.com/office/drawing/2014/main" id="{166B701D-249D-4898-9CBE-738C3CC0B4FE}"/>
                </a:ext>
              </a:extLst>
            </p:cNvPr>
            <p:cNvSpPr/>
            <p:nvPr/>
          </p:nvSpPr>
          <p:spPr>
            <a:xfrm rot="4772942">
              <a:off x="5556927" y="315383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3" name="Down Arrow 40">
              <a:extLst>
                <a:ext uri="{FF2B5EF4-FFF2-40B4-BE49-F238E27FC236}">
                  <a16:creationId xmlns:a16="http://schemas.microsoft.com/office/drawing/2014/main" id="{AF78E191-E839-47DE-8AE6-2E215FAC970F}"/>
                </a:ext>
              </a:extLst>
            </p:cNvPr>
            <p:cNvSpPr/>
            <p:nvPr/>
          </p:nvSpPr>
          <p:spPr>
            <a:xfrm rot="6084766">
              <a:off x="5559082" y="405642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Down Arrow 40">
              <a:extLst>
                <a:ext uri="{FF2B5EF4-FFF2-40B4-BE49-F238E27FC236}">
                  <a16:creationId xmlns:a16="http://schemas.microsoft.com/office/drawing/2014/main" id="{2173992E-23A5-46CD-BAF5-8BDD37366519}"/>
                </a:ext>
              </a:extLst>
            </p:cNvPr>
            <p:cNvSpPr/>
            <p:nvPr/>
          </p:nvSpPr>
          <p:spPr>
            <a:xfrm rot="4772942">
              <a:off x="6874903" y="29271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5" name="Down Arrow 40">
              <a:extLst>
                <a:ext uri="{FF2B5EF4-FFF2-40B4-BE49-F238E27FC236}">
                  <a16:creationId xmlns:a16="http://schemas.microsoft.com/office/drawing/2014/main" id="{E7EF860C-F9E6-4B4A-8D0C-7C893B345B3B}"/>
                </a:ext>
              </a:extLst>
            </p:cNvPr>
            <p:cNvSpPr/>
            <p:nvPr/>
          </p:nvSpPr>
          <p:spPr>
            <a:xfrm rot="6084766">
              <a:off x="6874903" y="423353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角丸四角形 6">
              <a:extLst>
                <a:ext uri="{FF2B5EF4-FFF2-40B4-BE49-F238E27FC236}">
                  <a16:creationId xmlns:a16="http://schemas.microsoft.com/office/drawing/2014/main" id="{0C9A7A5C-FA35-4BF2-9BD3-5B415BA3FD52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6CAD6112-23A5-4E8B-98BE-BAABC2756AFB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grpSp>
          <p:nvGrpSpPr>
            <p:cNvPr id="108" name="グループ化 102">
              <a:extLst>
                <a:ext uri="{FF2B5EF4-FFF2-40B4-BE49-F238E27FC236}">
                  <a16:creationId xmlns:a16="http://schemas.microsoft.com/office/drawing/2014/main" id="{1769F259-316F-4F07-A9E0-5763884715AE}"/>
                </a:ext>
              </a:extLst>
            </p:cNvPr>
            <p:cNvGrpSpPr/>
            <p:nvPr/>
          </p:nvGrpSpPr>
          <p:grpSpPr>
            <a:xfrm>
              <a:off x="5784732" y="3035683"/>
              <a:ext cx="937010" cy="641402"/>
              <a:chOff x="5392212" y="1636345"/>
              <a:chExt cx="1403138" cy="956888"/>
            </a:xfrm>
          </p:grpSpPr>
          <p:sp>
            <p:nvSpPr>
              <p:cNvPr id="109" name="角丸四角形 21">
                <a:extLst>
                  <a:ext uri="{FF2B5EF4-FFF2-40B4-BE49-F238E27FC236}">
                    <a16:creationId xmlns:a16="http://schemas.microsoft.com/office/drawing/2014/main" id="{7DD9CCD0-DB89-4136-8F98-F16C1F0940B9}"/>
                  </a:ext>
                </a:extLst>
              </p:cNvPr>
              <p:cNvSpPr/>
              <p:nvPr/>
            </p:nvSpPr>
            <p:spPr bwMode="auto">
              <a:xfrm>
                <a:off x="5392212" y="1636345"/>
                <a:ext cx="1391137" cy="95688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732C17B3-B0AC-4508-929F-2F78F6893526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12" name="Isosceles Triangle 45">
                  <a:extLst>
                    <a:ext uri="{FF2B5EF4-FFF2-40B4-BE49-F238E27FC236}">
                      <a16:creationId xmlns:a16="http://schemas.microsoft.com/office/drawing/2014/main" id="{8EB95BEA-D64E-4E49-BB00-707057F3773B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3" name="Oval 46">
                  <a:extLst>
                    <a:ext uri="{FF2B5EF4-FFF2-40B4-BE49-F238E27FC236}">
                      <a16:creationId xmlns:a16="http://schemas.microsoft.com/office/drawing/2014/main" id="{C14B61B0-6973-4A7E-A47C-65FE6F65EF65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4" name="Oval 47">
                  <a:extLst>
                    <a:ext uri="{FF2B5EF4-FFF2-40B4-BE49-F238E27FC236}">
                      <a16:creationId xmlns:a16="http://schemas.microsoft.com/office/drawing/2014/main" id="{9CEF1DFD-114D-4154-86E4-99F8ED8A6CFC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5" name="Oval 48">
                  <a:extLst>
                    <a:ext uri="{FF2B5EF4-FFF2-40B4-BE49-F238E27FC236}">
                      <a16:creationId xmlns:a16="http://schemas.microsoft.com/office/drawing/2014/main" id="{AF00686A-CADD-4E03-BBD7-A1BB38BAD61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1" name="テキスト ボックス 105">
                <a:extLst>
                  <a:ext uri="{FF2B5EF4-FFF2-40B4-BE49-F238E27FC236}">
                    <a16:creationId xmlns:a16="http://schemas.microsoft.com/office/drawing/2014/main" id="{75DEB00E-D485-4060-8311-7C7F3ADC014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16" name="角丸四角形 6">
              <a:extLst>
                <a:ext uri="{FF2B5EF4-FFF2-40B4-BE49-F238E27FC236}">
                  <a16:creationId xmlns:a16="http://schemas.microsoft.com/office/drawing/2014/main" id="{15D9BDA3-CEC0-448E-8394-CBA0EE927248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117" name="Gerade Verbindung mit Pfeil 42">
              <a:extLst>
                <a:ext uri="{FF2B5EF4-FFF2-40B4-BE49-F238E27FC236}">
                  <a16:creationId xmlns:a16="http://schemas.microsoft.com/office/drawing/2014/main" id="{30209730-C23A-4F80-B383-1C8BFB5D63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204003"/>
              <a:ext cx="179133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8" name="角丸四角形 6">
              <a:extLst>
                <a:ext uri="{FF2B5EF4-FFF2-40B4-BE49-F238E27FC236}">
                  <a16:creationId xmlns:a16="http://schemas.microsoft.com/office/drawing/2014/main" id="{448A8160-F741-4BDA-9F15-F9697C2308F9}"/>
                </a:ext>
              </a:extLst>
            </p:cNvPr>
            <p:cNvSpPr/>
            <p:nvPr/>
          </p:nvSpPr>
          <p:spPr bwMode="auto">
            <a:xfrm>
              <a:off x="3684371" y="3616667"/>
              <a:ext cx="1694572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119" name="テキスト ボックス 47">
              <a:extLst>
                <a:ext uri="{FF2B5EF4-FFF2-40B4-BE49-F238E27FC236}">
                  <a16:creationId xmlns:a16="http://schemas.microsoft.com/office/drawing/2014/main" id="{26642DD9-C564-4669-A68F-897A9CE233F4}"/>
                </a:ext>
              </a:extLst>
            </p:cNvPr>
            <p:cNvSpPr txBox="1"/>
            <p:nvPr/>
          </p:nvSpPr>
          <p:spPr>
            <a:xfrm>
              <a:off x="2222943" y="417529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0" name="グループ化 102">
              <a:extLst>
                <a:ext uri="{FF2B5EF4-FFF2-40B4-BE49-F238E27FC236}">
                  <a16:creationId xmlns:a16="http://schemas.microsoft.com/office/drawing/2014/main" id="{20025594-BD14-4B4D-B8C7-6D5DF3AF08AA}"/>
                </a:ext>
              </a:extLst>
            </p:cNvPr>
            <p:cNvGrpSpPr/>
            <p:nvPr/>
          </p:nvGrpSpPr>
          <p:grpSpPr>
            <a:xfrm>
              <a:off x="5784732" y="4298034"/>
              <a:ext cx="937010" cy="601908"/>
              <a:chOff x="5392212" y="1665805"/>
              <a:chExt cx="1403138" cy="897968"/>
            </a:xfrm>
          </p:grpSpPr>
          <p:sp>
            <p:nvSpPr>
              <p:cNvPr id="121" name="角丸四角形 21">
                <a:extLst>
                  <a:ext uri="{FF2B5EF4-FFF2-40B4-BE49-F238E27FC236}">
                    <a16:creationId xmlns:a16="http://schemas.microsoft.com/office/drawing/2014/main" id="{35FC2A94-4CD7-452B-BC72-51F6A6B59FB3}"/>
                  </a:ext>
                </a:extLst>
              </p:cNvPr>
              <p:cNvSpPr/>
              <p:nvPr/>
            </p:nvSpPr>
            <p:spPr bwMode="auto">
              <a:xfrm>
                <a:off x="5392212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22" name="Group 44">
                <a:extLst>
                  <a:ext uri="{FF2B5EF4-FFF2-40B4-BE49-F238E27FC236}">
                    <a16:creationId xmlns:a16="http://schemas.microsoft.com/office/drawing/2014/main" id="{8F16A41D-7C41-4BE3-94D9-D696EBD900B3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24" name="Isosceles Triangle 45">
                  <a:extLst>
                    <a:ext uri="{FF2B5EF4-FFF2-40B4-BE49-F238E27FC236}">
                      <a16:creationId xmlns:a16="http://schemas.microsoft.com/office/drawing/2014/main" id="{BDC3DB67-B269-4A74-935A-3FD8EA064FED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46">
                  <a:extLst>
                    <a:ext uri="{FF2B5EF4-FFF2-40B4-BE49-F238E27FC236}">
                      <a16:creationId xmlns:a16="http://schemas.microsoft.com/office/drawing/2014/main" id="{2010C1EA-2150-4064-9B98-8D3549E71F88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47">
                  <a:extLst>
                    <a:ext uri="{FF2B5EF4-FFF2-40B4-BE49-F238E27FC236}">
                      <a16:creationId xmlns:a16="http://schemas.microsoft.com/office/drawing/2014/main" id="{1B4F9E00-A356-4ECE-B188-EBFEAED4614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7" name="Oval 48">
                  <a:extLst>
                    <a:ext uri="{FF2B5EF4-FFF2-40B4-BE49-F238E27FC236}">
                      <a16:creationId xmlns:a16="http://schemas.microsoft.com/office/drawing/2014/main" id="{D51243F1-F57F-4ABD-A715-73E85A3E3F04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23" name="テキスト ボックス 105">
                <a:extLst>
                  <a:ext uri="{FF2B5EF4-FFF2-40B4-BE49-F238E27FC236}">
                    <a16:creationId xmlns:a16="http://schemas.microsoft.com/office/drawing/2014/main" id="{832B364D-E250-4FA1-83CA-4EEBF4455544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28" name="グループ化 102">
              <a:extLst>
                <a:ext uri="{FF2B5EF4-FFF2-40B4-BE49-F238E27FC236}">
                  <a16:creationId xmlns:a16="http://schemas.microsoft.com/office/drawing/2014/main" id="{A82AE7DE-A4CE-421E-936B-76B8C59600B7}"/>
                </a:ext>
              </a:extLst>
            </p:cNvPr>
            <p:cNvGrpSpPr/>
            <p:nvPr/>
          </p:nvGrpSpPr>
          <p:grpSpPr>
            <a:xfrm>
              <a:off x="2331463" y="3403156"/>
              <a:ext cx="937010" cy="601908"/>
              <a:chOff x="5406493" y="1665805"/>
              <a:chExt cx="1403138" cy="897968"/>
            </a:xfrm>
          </p:grpSpPr>
          <p:sp>
            <p:nvSpPr>
              <p:cNvPr id="129" name="角丸四角形 21">
                <a:extLst>
                  <a:ext uri="{FF2B5EF4-FFF2-40B4-BE49-F238E27FC236}">
                    <a16:creationId xmlns:a16="http://schemas.microsoft.com/office/drawing/2014/main" id="{8D2AAD58-7D30-4CBF-8D65-B1B81EC36F64}"/>
                  </a:ext>
                </a:extLst>
              </p:cNvPr>
              <p:cNvSpPr/>
              <p:nvPr/>
            </p:nvSpPr>
            <p:spPr bwMode="auto">
              <a:xfrm>
                <a:off x="5406493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30" name="Group 44">
                <a:extLst>
                  <a:ext uri="{FF2B5EF4-FFF2-40B4-BE49-F238E27FC236}">
                    <a16:creationId xmlns:a16="http://schemas.microsoft.com/office/drawing/2014/main" id="{7D38DD1E-D730-468C-AE81-F1DEDF9E6551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32" name="Isosceles Triangle 45">
                  <a:extLst>
                    <a:ext uri="{FF2B5EF4-FFF2-40B4-BE49-F238E27FC236}">
                      <a16:creationId xmlns:a16="http://schemas.microsoft.com/office/drawing/2014/main" id="{48BBE548-2334-4FC0-844E-78975335FC6F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3" name="Oval 46">
                  <a:extLst>
                    <a:ext uri="{FF2B5EF4-FFF2-40B4-BE49-F238E27FC236}">
                      <a16:creationId xmlns:a16="http://schemas.microsoft.com/office/drawing/2014/main" id="{80E42F55-62C9-4027-9789-8F39406E5EF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4" name="Oval 47">
                  <a:extLst>
                    <a:ext uri="{FF2B5EF4-FFF2-40B4-BE49-F238E27FC236}">
                      <a16:creationId xmlns:a16="http://schemas.microsoft.com/office/drawing/2014/main" id="{8C099FAC-74F1-4211-82EC-A89AAFE47085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5" name="Oval 48">
                  <a:extLst>
                    <a:ext uri="{FF2B5EF4-FFF2-40B4-BE49-F238E27FC236}">
                      <a16:creationId xmlns:a16="http://schemas.microsoft.com/office/drawing/2014/main" id="{9AF36D4C-E144-4E60-9AA0-4C9382AE843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31" name="テキスト ボックス 105">
                <a:extLst>
                  <a:ext uri="{FF2B5EF4-FFF2-40B4-BE49-F238E27FC236}">
                    <a16:creationId xmlns:a16="http://schemas.microsoft.com/office/drawing/2014/main" id="{3532E63D-3D6A-41E2-9C7B-F12471EE8525}"/>
                  </a:ext>
                </a:extLst>
              </p:cNvPr>
              <p:cNvSpPr txBox="1"/>
              <p:nvPr/>
            </p:nvSpPr>
            <p:spPr>
              <a:xfrm>
                <a:off x="6077018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D8FF375-A35F-4746-9222-585F42ABD835}"/>
              </a:ext>
            </a:extLst>
          </p:cNvPr>
          <p:cNvSpPr/>
          <p:nvPr/>
        </p:nvSpPr>
        <p:spPr>
          <a:xfrm>
            <a:off x="888576" y="-154530"/>
            <a:ext cx="10414848" cy="716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ECA1F2-DCA1-4993-B526-4F25CD45AB3D}"/>
              </a:ext>
            </a:extLst>
          </p:cNvPr>
          <p:cNvGrpSpPr/>
          <p:nvPr/>
        </p:nvGrpSpPr>
        <p:grpSpPr>
          <a:xfrm>
            <a:off x="1088972" y="169662"/>
            <a:ext cx="10014055" cy="6518676"/>
            <a:chOff x="1088972" y="169662"/>
            <a:chExt cx="10014055" cy="6518676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277F30D0-A86B-4FBF-9D39-27DAC2508059}"/>
                </a:ext>
              </a:extLst>
            </p:cNvPr>
            <p:cNvSpPr/>
            <p:nvPr/>
          </p:nvSpPr>
          <p:spPr>
            <a:xfrm>
              <a:off x="3239483" y="3974493"/>
              <a:ext cx="7863544" cy="2602502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id="{9E20DD4E-5D87-4D67-ABCB-83AE35BE0FB2}"/>
                </a:ext>
              </a:extLst>
            </p:cNvPr>
            <p:cNvSpPr txBox="1"/>
            <p:nvPr/>
          </p:nvSpPr>
          <p:spPr>
            <a:xfrm>
              <a:off x="4890499" y="5100989"/>
              <a:ext cx="150874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id="{DAFB4E91-C33A-459E-8D58-53FB3A541D6F}"/>
                </a:ext>
              </a:extLst>
            </p:cNvPr>
            <p:cNvSpPr/>
            <p:nvPr/>
          </p:nvSpPr>
          <p:spPr bwMode="auto">
            <a:xfrm>
              <a:off x="9597187" y="4369306"/>
              <a:ext cx="1414615" cy="1365476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id="{D2772BC1-D756-4FC1-95EC-CF4D3A20F8B1}"/>
                </a:ext>
              </a:extLst>
            </p:cNvPr>
            <p:cNvGrpSpPr/>
            <p:nvPr/>
          </p:nvGrpSpPr>
          <p:grpSpPr>
            <a:xfrm>
              <a:off x="10410449" y="4635046"/>
              <a:ext cx="326860" cy="326860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id="{83B24429-652B-4792-A500-C4E009B9D504}"/>
                </a:ext>
              </a:extLst>
            </p:cNvPr>
            <p:cNvSpPr txBox="1"/>
            <p:nvPr/>
          </p:nvSpPr>
          <p:spPr>
            <a:xfrm>
              <a:off x="7970282" y="5185819"/>
              <a:ext cx="1630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id="{33DD7EEA-BD97-41FA-8F83-8231A5CC782B}"/>
                </a:ext>
              </a:extLst>
            </p:cNvPr>
            <p:cNvSpPr txBox="1"/>
            <p:nvPr/>
          </p:nvSpPr>
          <p:spPr>
            <a:xfrm>
              <a:off x="10139312" y="4656696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id="{421A5B1B-3C1B-4318-B6D9-31138E9C7A69}"/>
                </a:ext>
              </a:extLst>
            </p:cNvPr>
            <p:cNvSpPr txBox="1"/>
            <p:nvPr/>
          </p:nvSpPr>
          <p:spPr>
            <a:xfrm>
              <a:off x="10288085" y="4986383"/>
              <a:ext cx="5661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id="{9AC71009-76AE-40B4-8F59-782BC4F5E85F}"/>
                </a:ext>
              </a:extLst>
            </p:cNvPr>
            <p:cNvSpPr txBox="1"/>
            <p:nvPr/>
          </p:nvSpPr>
          <p:spPr>
            <a:xfrm>
              <a:off x="10123981" y="495740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⇒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id="{2E20D57B-F003-4876-9F8C-42C62A074AC3}"/>
                </a:ext>
              </a:extLst>
            </p:cNvPr>
            <p:cNvSpPr/>
            <p:nvPr/>
          </p:nvSpPr>
          <p:spPr>
            <a:xfrm>
              <a:off x="7970459" y="4654170"/>
              <a:ext cx="1591143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id="{967E0B43-1943-4657-A952-F6280478B942}"/>
                </a:ext>
              </a:extLst>
            </p:cNvPr>
            <p:cNvGrpSpPr/>
            <p:nvPr/>
          </p:nvGrpSpPr>
          <p:grpSpPr>
            <a:xfrm>
              <a:off x="6029774" y="4144437"/>
              <a:ext cx="327936" cy="327936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id="{7F90446E-431E-4498-993A-26DCE3A80F10}"/>
                </a:ext>
              </a:extLst>
            </p:cNvPr>
            <p:cNvGrpSpPr/>
            <p:nvPr/>
          </p:nvGrpSpPr>
          <p:grpSpPr>
            <a:xfrm>
              <a:off x="6940432" y="383396"/>
              <a:ext cx="3580111" cy="2891947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id="{801275B1-8234-4BF8-8831-288AB7C82074}"/>
                </a:ext>
              </a:extLst>
            </p:cNvPr>
            <p:cNvSpPr txBox="1"/>
            <p:nvPr/>
          </p:nvSpPr>
          <p:spPr>
            <a:xfrm>
              <a:off x="8179817" y="702172"/>
              <a:ext cx="1101343" cy="3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id="{F39044F1-9791-4239-8007-97F9D1CF457C}"/>
                </a:ext>
              </a:extLst>
            </p:cNvPr>
            <p:cNvSpPr/>
            <p:nvPr/>
          </p:nvSpPr>
          <p:spPr>
            <a:xfrm rot="16200000">
              <a:off x="7804414" y="3824102"/>
              <a:ext cx="194071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id="{3B9401EE-3FDF-4C69-97EB-AB9ABA00EF16}"/>
                </a:ext>
              </a:extLst>
            </p:cNvPr>
            <p:cNvGrpSpPr/>
            <p:nvPr/>
          </p:nvGrpSpPr>
          <p:grpSpPr>
            <a:xfrm>
              <a:off x="7764068" y="2191506"/>
              <a:ext cx="327936" cy="327936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id="{98B5E581-844D-4001-80B9-079A45D44D35}"/>
                </a:ext>
              </a:extLst>
            </p:cNvPr>
            <p:cNvGrpSpPr/>
            <p:nvPr/>
          </p:nvGrpSpPr>
          <p:grpSpPr>
            <a:xfrm>
              <a:off x="7754198" y="1639942"/>
              <a:ext cx="327936" cy="327936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92005" y="2282509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8082134" y="1803912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215" y="1084974"/>
              <a:ext cx="1207276" cy="482911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id="{923BF3AF-ECAD-4C13-AC8B-17C7899938CD}"/>
                </a:ext>
              </a:extLst>
            </p:cNvPr>
            <p:cNvGrpSpPr/>
            <p:nvPr/>
          </p:nvGrpSpPr>
          <p:grpSpPr>
            <a:xfrm>
              <a:off x="1969213" y="169662"/>
              <a:ext cx="3947452" cy="2693992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id="{2D000A24-406C-43BC-A9C1-00D1AD3A8F98}"/>
                </a:ext>
              </a:extLst>
            </p:cNvPr>
            <p:cNvSpPr/>
            <p:nvPr/>
          </p:nvSpPr>
          <p:spPr>
            <a:xfrm rot="16200000">
              <a:off x="3601029" y="3128011"/>
              <a:ext cx="1466304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id="{86454699-F8B1-4258-A55D-B1C2C6140150}"/>
                </a:ext>
              </a:extLst>
            </p:cNvPr>
            <p:cNvSpPr/>
            <p:nvPr/>
          </p:nvSpPr>
          <p:spPr>
            <a:xfrm>
              <a:off x="5132560" y="1989927"/>
              <a:ext cx="247556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id="{583A0599-134E-4C89-A3A3-BF19A137E3D2}"/>
                </a:ext>
              </a:extLst>
            </p:cNvPr>
            <p:cNvSpPr txBox="1"/>
            <p:nvPr/>
          </p:nvSpPr>
          <p:spPr>
            <a:xfrm>
              <a:off x="3270028" y="498177"/>
              <a:ext cx="1410745" cy="3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id="{20BD3D5B-CCBA-449E-A35F-0511C399A9EC}"/>
                </a:ext>
              </a:extLst>
            </p:cNvPr>
            <p:cNvGrpSpPr/>
            <p:nvPr/>
          </p:nvGrpSpPr>
          <p:grpSpPr>
            <a:xfrm>
              <a:off x="3176542" y="1605869"/>
              <a:ext cx="327936" cy="327936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id="{8030C5BC-89BE-4EA6-B1FB-C80F737DB469}"/>
                </a:ext>
              </a:extLst>
            </p:cNvPr>
            <p:cNvGrpSpPr/>
            <p:nvPr/>
          </p:nvGrpSpPr>
          <p:grpSpPr>
            <a:xfrm>
              <a:off x="3166673" y="1181930"/>
              <a:ext cx="327936" cy="327936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04480" y="1787877"/>
              <a:ext cx="176799" cy="5575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494610" y="1345899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id="{F41F2926-EE62-462A-BA9E-1E21C8E695E3}"/>
                </a:ext>
              </a:extLst>
            </p:cNvPr>
            <p:cNvSpPr txBox="1"/>
            <p:nvPr/>
          </p:nvSpPr>
          <p:spPr>
            <a:xfrm>
              <a:off x="1088972" y="4264461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id="{88FA85E4-145A-4895-886E-9F071D7DB94D}"/>
                </a:ext>
              </a:extLst>
            </p:cNvPr>
            <p:cNvSpPr/>
            <p:nvPr/>
          </p:nvSpPr>
          <p:spPr>
            <a:xfrm rot="2700000">
              <a:off x="2496702" y="4012293"/>
              <a:ext cx="105620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id="{8DA695ED-C91B-432C-AC03-936F3EEFF8FA}"/>
                </a:ext>
              </a:extLst>
            </p:cNvPr>
            <p:cNvSpPr/>
            <p:nvPr/>
          </p:nvSpPr>
          <p:spPr>
            <a:xfrm rot="18900000">
              <a:off x="2480997" y="2840825"/>
              <a:ext cx="115292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id="{2762467E-3CE6-4278-B707-A71BC8D41E4A}"/>
                </a:ext>
              </a:extLst>
            </p:cNvPr>
            <p:cNvSpPr txBox="1"/>
            <p:nvPr/>
          </p:nvSpPr>
          <p:spPr>
            <a:xfrm>
              <a:off x="5475974" y="2439852"/>
              <a:ext cx="2029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id="{B6523340-5136-4AE3-8D7D-A2234DB6CA2A}"/>
                </a:ext>
              </a:extLst>
            </p:cNvPr>
            <p:cNvSpPr txBox="1"/>
            <p:nvPr/>
          </p:nvSpPr>
          <p:spPr>
            <a:xfrm>
              <a:off x="8958392" y="3319011"/>
              <a:ext cx="16129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id="{190846AE-14BF-4FE9-A288-65B98AB213DD}"/>
                </a:ext>
              </a:extLst>
            </p:cNvPr>
            <p:cNvSpPr/>
            <p:nvPr/>
          </p:nvSpPr>
          <p:spPr>
            <a:xfrm>
              <a:off x="4873348" y="4654170"/>
              <a:ext cx="162069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id="{DF2E275C-595F-4B7A-8E7F-89A631B4EC15}"/>
                </a:ext>
              </a:extLst>
            </p:cNvPr>
            <p:cNvSpPr/>
            <p:nvPr/>
          </p:nvSpPr>
          <p:spPr bwMode="auto">
            <a:xfrm>
              <a:off x="3680778" y="1198517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id="{4FA0C44B-C0E3-4C3F-A233-98666660564B}"/>
                </a:ext>
              </a:extLst>
            </p:cNvPr>
            <p:cNvSpPr/>
            <p:nvPr/>
          </p:nvSpPr>
          <p:spPr bwMode="auto">
            <a:xfrm>
              <a:off x="3726906" y="1423328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id="{F5E6768B-EBF8-4635-96FE-5A75959F222D}"/>
                </a:ext>
              </a:extLst>
            </p:cNvPr>
            <p:cNvSpPr/>
            <p:nvPr/>
          </p:nvSpPr>
          <p:spPr bwMode="auto">
            <a:xfrm>
              <a:off x="3726906" y="1649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id="{CF173A8B-0B48-4419-8489-D814BD080B80}"/>
                </a:ext>
              </a:extLst>
            </p:cNvPr>
            <p:cNvSpPr/>
            <p:nvPr/>
          </p:nvSpPr>
          <p:spPr bwMode="auto">
            <a:xfrm>
              <a:off x="3726906" y="232658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id="{27A71DEA-50D2-4E3D-BF1D-8D7F9DE7D008}"/>
                </a:ext>
              </a:extLst>
            </p:cNvPr>
            <p:cNvSpPr/>
            <p:nvPr/>
          </p:nvSpPr>
          <p:spPr bwMode="auto">
            <a:xfrm>
              <a:off x="3726906" y="210076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id="{D483A25C-3DDC-4DAA-AD88-35D729FC4AF6}"/>
                </a:ext>
              </a:extLst>
            </p:cNvPr>
            <p:cNvSpPr/>
            <p:nvPr/>
          </p:nvSpPr>
          <p:spPr bwMode="auto">
            <a:xfrm>
              <a:off x="8253725" y="17126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id="{602096E4-0BB8-4E76-9965-421B438B2887}"/>
                </a:ext>
              </a:extLst>
            </p:cNvPr>
            <p:cNvSpPr/>
            <p:nvPr/>
          </p:nvSpPr>
          <p:spPr bwMode="auto">
            <a:xfrm>
              <a:off x="8299855" y="19374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id="{C2B242C0-133A-4A61-B701-BDD807E516FF}"/>
                </a:ext>
              </a:extLst>
            </p:cNvPr>
            <p:cNvSpPr/>
            <p:nvPr/>
          </p:nvSpPr>
          <p:spPr bwMode="auto">
            <a:xfrm>
              <a:off x="8299855" y="21633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id="{606DE03E-BDF4-4756-9D20-DF00F8BF01B9}"/>
                </a:ext>
              </a:extLst>
            </p:cNvPr>
            <p:cNvSpPr/>
            <p:nvPr/>
          </p:nvSpPr>
          <p:spPr bwMode="auto">
            <a:xfrm>
              <a:off x="8299855" y="28407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id="{369A2E3A-DB26-4065-8796-F236E97FAB73}"/>
                </a:ext>
              </a:extLst>
            </p:cNvPr>
            <p:cNvSpPr/>
            <p:nvPr/>
          </p:nvSpPr>
          <p:spPr bwMode="auto">
            <a:xfrm>
              <a:off x="8299855" y="2614937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id="{66A09290-9E5B-4D40-9A8F-B9BD874ADC4F}"/>
                </a:ext>
              </a:extLst>
            </p:cNvPr>
            <p:cNvSpPr/>
            <p:nvPr/>
          </p:nvSpPr>
          <p:spPr bwMode="auto">
            <a:xfrm>
              <a:off x="3432524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id="{FA143928-55FD-403A-A469-C1CB287F8A41}"/>
                </a:ext>
              </a:extLst>
            </p:cNvPr>
            <p:cNvSpPr/>
            <p:nvPr/>
          </p:nvSpPr>
          <p:spPr bwMode="auto">
            <a:xfrm>
              <a:off x="3478652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id="{2E2AF5A3-FA83-4654-AD35-485B6B738DA7}"/>
                </a:ext>
              </a:extLst>
            </p:cNvPr>
            <p:cNvSpPr/>
            <p:nvPr/>
          </p:nvSpPr>
          <p:spPr bwMode="auto">
            <a:xfrm>
              <a:off x="3478652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id="{3F71DAA4-6AD3-420F-99F3-CAACEFD16D06}"/>
                </a:ext>
              </a:extLst>
            </p:cNvPr>
            <p:cNvSpPr/>
            <p:nvPr/>
          </p:nvSpPr>
          <p:spPr bwMode="auto">
            <a:xfrm>
              <a:off x="3478652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id="{328AAE02-C868-4B58-8364-6B0A47AEB2FF}"/>
                </a:ext>
              </a:extLst>
            </p:cNvPr>
            <p:cNvSpPr/>
            <p:nvPr/>
          </p:nvSpPr>
          <p:spPr bwMode="auto">
            <a:xfrm>
              <a:off x="3478652" y="526313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id="{25BECBA7-5B87-4BFD-8EFA-4F7FDB78C8D0}"/>
                </a:ext>
              </a:extLst>
            </p:cNvPr>
            <p:cNvGrpSpPr/>
            <p:nvPr/>
          </p:nvGrpSpPr>
          <p:grpSpPr>
            <a:xfrm>
              <a:off x="4982802" y="4133002"/>
              <a:ext cx="327936" cy="327936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id="{8A75CD2B-D365-40E9-A1C7-A0B210353871}"/>
                </a:ext>
              </a:extLst>
            </p:cNvPr>
            <p:cNvSpPr/>
            <p:nvPr/>
          </p:nvSpPr>
          <p:spPr bwMode="auto">
            <a:xfrm>
              <a:off x="6529633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+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id="{BD73FC1C-1E43-4A8B-83B6-2491E304A78A}"/>
                </a:ext>
              </a:extLst>
            </p:cNvPr>
            <p:cNvSpPr/>
            <p:nvPr/>
          </p:nvSpPr>
          <p:spPr bwMode="auto">
            <a:xfrm>
              <a:off x="6575761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id="{D7FE4EEC-8545-485B-BFB9-870B44D36A95}"/>
                </a:ext>
              </a:extLst>
            </p:cNvPr>
            <p:cNvSpPr/>
            <p:nvPr/>
          </p:nvSpPr>
          <p:spPr bwMode="auto">
            <a:xfrm>
              <a:off x="6575761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id="{975CAE86-3781-462A-8419-B0656170C630}"/>
                </a:ext>
              </a:extLst>
            </p:cNvPr>
            <p:cNvSpPr/>
            <p:nvPr/>
          </p:nvSpPr>
          <p:spPr bwMode="auto">
            <a:xfrm>
              <a:off x="6575761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id="{EA03743D-7EDA-47D8-9729-A03DF4009D20}"/>
                </a:ext>
              </a:extLst>
            </p:cNvPr>
            <p:cNvSpPr/>
            <p:nvPr/>
          </p:nvSpPr>
          <p:spPr bwMode="auto">
            <a:xfrm>
              <a:off x="6575761" y="5263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id="{5A7386B6-81A2-421B-B9FB-4EC6B942364E}"/>
                </a:ext>
              </a:extLst>
            </p:cNvPr>
            <p:cNvSpPr/>
            <p:nvPr/>
          </p:nvSpPr>
          <p:spPr bwMode="auto">
            <a:xfrm>
              <a:off x="9643317" y="5502969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id="{FA8CEB9F-67FD-49D3-9D0D-0D0F10C36989}"/>
                </a:ext>
              </a:extLst>
            </p:cNvPr>
            <p:cNvSpPr/>
            <p:nvPr/>
          </p:nvSpPr>
          <p:spPr bwMode="auto">
            <a:xfrm>
              <a:off x="1213784" y="3200172"/>
              <a:ext cx="1414615" cy="983611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id="{0E618837-3F2F-46FF-A6BB-2DC95A02110C}"/>
                </a:ext>
              </a:extLst>
            </p:cNvPr>
            <p:cNvSpPr/>
            <p:nvPr/>
          </p:nvSpPr>
          <p:spPr bwMode="auto">
            <a:xfrm>
              <a:off x="1259912" y="3443973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id="{DDD77CB8-B779-4C5F-A5FF-C40A10EA0484}"/>
                </a:ext>
              </a:extLst>
            </p:cNvPr>
            <p:cNvSpPr/>
            <p:nvPr/>
          </p:nvSpPr>
          <p:spPr bwMode="auto">
            <a:xfrm>
              <a:off x="1259912" y="393263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id="{9F58B538-7994-43DC-AD2C-6BABFE6F56F8}"/>
                </a:ext>
              </a:extLst>
            </p:cNvPr>
            <p:cNvSpPr/>
            <p:nvPr/>
          </p:nvSpPr>
          <p:spPr bwMode="auto">
            <a:xfrm>
              <a:off x="1259912" y="368830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id="{46741B4F-89D6-40E7-8AC7-E1A74124C541}"/>
                </a:ext>
              </a:extLst>
            </p:cNvPr>
            <p:cNvSpPr txBox="1"/>
            <p:nvPr/>
          </p:nvSpPr>
          <p:spPr>
            <a:xfrm>
              <a:off x="9428383" y="6063046"/>
              <a:ext cx="1643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30" y="2510789"/>
              <a:ext cx="515891" cy="751905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381524" y="4418158"/>
              <a:ext cx="133362" cy="5091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21782" y="4351351"/>
              <a:ext cx="142039" cy="8638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id="{D0E27641-77D1-4F96-B98F-711CD8B8B4C4}"/>
                </a:ext>
              </a:extLst>
            </p:cNvPr>
            <p:cNvGrpSpPr/>
            <p:nvPr/>
          </p:nvGrpSpPr>
          <p:grpSpPr>
            <a:xfrm>
              <a:off x="3174356" y="2058634"/>
              <a:ext cx="327936" cy="327936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02292" y="2149638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45" y="5706307"/>
              <a:ext cx="1485788" cy="748202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id="{89B2785B-5471-435A-A3CB-AC4FB2C76EF7}"/>
                </a:ext>
              </a:extLst>
            </p:cNvPr>
            <p:cNvSpPr txBox="1"/>
            <p:nvPr/>
          </p:nvSpPr>
          <p:spPr>
            <a:xfrm>
              <a:off x="4539776" y="3246471"/>
              <a:ext cx="1303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id="{6A15F23F-4C29-43B0-9C18-35EA50AD7ADC}"/>
                </a:ext>
              </a:extLst>
            </p:cNvPr>
            <p:cNvSpPr txBox="1"/>
            <p:nvPr/>
          </p:nvSpPr>
          <p:spPr>
            <a:xfrm>
              <a:off x="6948129" y="3449450"/>
              <a:ext cx="15359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id="{393AF984-7E05-438C-9F45-4885CBDDE5F9}"/>
                </a:ext>
              </a:extLst>
            </p:cNvPr>
            <p:cNvSpPr/>
            <p:nvPr/>
          </p:nvSpPr>
          <p:spPr bwMode="auto">
            <a:xfrm>
              <a:off x="8299853" y="23891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id="{E8DEA22C-AEE6-4447-A917-EE0966CE8918}"/>
                </a:ext>
              </a:extLst>
            </p:cNvPr>
            <p:cNvSpPr/>
            <p:nvPr/>
          </p:nvSpPr>
          <p:spPr bwMode="auto">
            <a:xfrm>
              <a:off x="6575761" y="50373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id="{D086CBC0-216C-4547-8588-BA61D9B23C63}"/>
                </a:ext>
              </a:extLst>
            </p:cNvPr>
            <p:cNvSpPr/>
            <p:nvPr/>
          </p:nvSpPr>
          <p:spPr bwMode="auto">
            <a:xfrm>
              <a:off x="3478651" y="5037325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id="{6C215BAE-77AE-4CB3-9E28-ED8B2B1FE526}"/>
                </a:ext>
              </a:extLst>
            </p:cNvPr>
            <p:cNvSpPr/>
            <p:nvPr/>
          </p:nvSpPr>
          <p:spPr bwMode="auto">
            <a:xfrm>
              <a:off x="3726905" y="187495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118" y="5571301"/>
              <a:ext cx="1355428" cy="111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1" name="Picture 1">
            <a:extLst>
              <a:ext uri="{FF2B5EF4-FFF2-40B4-BE49-F238E27FC236}">
                <a16:creationId xmlns:a16="http://schemas.microsoft.com/office/drawing/2014/main" id="{B17E9F97-78BC-124C-93DD-E6E24D38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6576" y="4637026"/>
            <a:ext cx="1019349" cy="101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653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D8FF375-A35F-4746-9222-585F42ABD835}"/>
              </a:ext>
            </a:extLst>
          </p:cNvPr>
          <p:cNvSpPr/>
          <p:nvPr/>
        </p:nvSpPr>
        <p:spPr>
          <a:xfrm>
            <a:off x="888576" y="-154530"/>
            <a:ext cx="10414848" cy="716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ECA1F2-DCA1-4993-B526-4F25CD45AB3D}"/>
              </a:ext>
            </a:extLst>
          </p:cNvPr>
          <p:cNvGrpSpPr/>
          <p:nvPr/>
        </p:nvGrpSpPr>
        <p:grpSpPr>
          <a:xfrm>
            <a:off x="1088972" y="169662"/>
            <a:ext cx="10014055" cy="6518676"/>
            <a:chOff x="1088972" y="169662"/>
            <a:chExt cx="10014055" cy="6518676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277F30D0-A86B-4FBF-9D39-27DAC2508059}"/>
                </a:ext>
              </a:extLst>
            </p:cNvPr>
            <p:cNvSpPr/>
            <p:nvPr/>
          </p:nvSpPr>
          <p:spPr>
            <a:xfrm>
              <a:off x="3239483" y="3974493"/>
              <a:ext cx="7863544" cy="2602502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id="{9E20DD4E-5D87-4D67-ABCB-83AE35BE0FB2}"/>
                </a:ext>
              </a:extLst>
            </p:cNvPr>
            <p:cNvSpPr txBox="1"/>
            <p:nvPr/>
          </p:nvSpPr>
          <p:spPr>
            <a:xfrm>
              <a:off x="4890499" y="5100989"/>
              <a:ext cx="150874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id="{DAFB4E91-C33A-459E-8D58-53FB3A541D6F}"/>
                </a:ext>
              </a:extLst>
            </p:cNvPr>
            <p:cNvSpPr/>
            <p:nvPr/>
          </p:nvSpPr>
          <p:spPr bwMode="auto">
            <a:xfrm>
              <a:off x="9597187" y="4369306"/>
              <a:ext cx="1414615" cy="1365476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id="{D2772BC1-D756-4FC1-95EC-CF4D3A20F8B1}"/>
                </a:ext>
              </a:extLst>
            </p:cNvPr>
            <p:cNvGrpSpPr/>
            <p:nvPr/>
          </p:nvGrpSpPr>
          <p:grpSpPr>
            <a:xfrm>
              <a:off x="10410449" y="4635046"/>
              <a:ext cx="326860" cy="326860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id="{83B24429-652B-4792-A500-C4E009B9D504}"/>
                </a:ext>
              </a:extLst>
            </p:cNvPr>
            <p:cNvSpPr txBox="1"/>
            <p:nvPr/>
          </p:nvSpPr>
          <p:spPr>
            <a:xfrm>
              <a:off x="7970282" y="5185819"/>
              <a:ext cx="1630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id="{33DD7EEA-BD97-41FA-8F83-8231A5CC782B}"/>
                </a:ext>
              </a:extLst>
            </p:cNvPr>
            <p:cNvSpPr txBox="1"/>
            <p:nvPr/>
          </p:nvSpPr>
          <p:spPr>
            <a:xfrm>
              <a:off x="10139312" y="4656696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id="{421A5B1B-3C1B-4318-B6D9-31138E9C7A69}"/>
                </a:ext>
              </a:extLst>
            </p:cNvPr>
            <p:cNvSpPr txBox="1"/>
            <p:nvPr/>
          </p:nvSpPr>
          <p:spPr>
            <a:xfrm>
              <a:off x="10288085" y="4986383"/>
              <a:ext cx="5661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id="{9AC71009-76AE-40B4-8F59-782BC4F5E85F}"/>
                </a:ext>
              </a:extLst>
            </p:cNvPr>
            <p:cNvSpPr txBox="1"/>
            <p:nvPr/>
          </p:nvSpPr>
          <p:spPr>
            <a:xfrm>
              <a:off x="10123981" y="495740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⇒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id="{2E20D57B-F003-4876-9F8C-42C62A074AC3}"/>
                </a:ext>
              </a:extLst>
            </p:cNvPr>
            <p:cNvSpPr/>
            <p:nvPr/>
          </p:nvSpPr>
          <p:spPr>
            <a:xfrm>
              <a:off x="7970459" y="4654170"/>
              <a:ext cx="1591143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id="{967E0B43-1943-4657-A952-F6280478B942}"/>
                </a:ext>
              </a:extLst>
            </p:cNvPr>
            <p:cNvGrpSpPr/>
            <p:nvPr/>
          </p:nvGrpSpPr>
          <p:grpSpPr>
            <a:xfrm>
              <a:off x="6029774" y="4144437"/>
              <a:ext cx="327936" cy="327936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id="{7F90446E-431E-4498-993A-26DCE3A80F10}"/>
                </a:ext>
              </a:extLst>
            </p:cNvPr>
            <p:cNvGrpSpPr/>
            <p:nvPr/>
          </p:nvGrpSpPr>
          <p:grpSpPr>
            <a:xfrm>
              <a:off x="6940432" y="383396"/>
              <a:ext cx="3580111" cy="2891947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id="{801275B1-8234-4BF8-8831-288AB7C82074}"/>
                </a:ext>
              </a:extLst>
            </p:cNvPr>
            <p:cNvSpPr txBox="1"/>
            <p:nvPr/>
          </p:nvSpPr>
          <p:spPr>
            <a:xfrm>
              <a:off x="8179817" y="702172"/>
              <a:ext cx="1101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id="{F39044F1-9791-4239-8007-97F9D1CF457C}"/>
                </a:ext>
              </a:extLst>
            </p:cNvPr>
            <p:cNvSpPr/>
            <p:nvPr/>
          </p:nvSpPr>
          <p:spPr>
            <a:xfrm rot="16200000">
              <a:off x="7804414" y="3824102"/>
              <a:ext cx="194071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id="{3B9401EE-3FDF-4C69-97EB-AB9ABA00EF16}"/>
                </a:ext>
              </a:extLst>
            </p:cNvPr>
            <p:cNvGrpSpPr/>
            <p:nvPr/>
          </p:nvGrpSpPr>
          <p:grpSpPr>
            <a:xfrm>
              <a:off x="7764068" y="2191506"/>
              <a:ext cx="327936" cy="327936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id="{98B5E581-844D-4001-80B9-079A45D44D35}"/>
                </a:ext>
              </a:extLst>
            </p:cNvPr>
            <p:cNvGrpSpPr/>
            <p:nvPr/>
          </p:nvGrpSpPr>
          <p:grpSpPr>
            <a:xfrm>
              <a:off x="7754198" y="1639942"/>
              <a:ext cx="327936" cy="327936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92005" y="2282509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8082134" y="1803912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215" y="1084974"/>
              <a:ext cx="1207276" cy="482911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id="{923BF3AF-ECAD-4C13-AC8B-17C7899938CD}"/>
                </a:ext>
              </a:extLst>
            </p:cNvPr>
            <p:cNvGrpSpPr/>
            <p:nvPr/>
          </p:nvGrpSpPr>
          <p:grpSpPr>
            <a:xfrm>
              <a:off x="1969213" y="169662"/>
              <a:ext cx="3947452" cy="2693992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id="{2D000A24-406C-43BC-A9C1-00D1AD3A8F98}"/>
                </a:ext>
              </a:extLst>
            </p:cNvPr>
            <p:cNvSpPr/>
            <p:nvPr/>
          </p:nvSpPr>
          <p:spPr>
            <a:xfrm rot="16200000">
              <a:off x="3601029" y="3128011"/>
              <a:ext cx="1466304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id="{86454699-F8B1-4258-A55D-B1C2C6140150}"/>
                </a:ext>
              </a:extLst>
            </p:cNvPr>
            <p:cNvSpPr/>
            <p:nvPr/>
          </p:nvSpPr>
          <p:spPr>
            <a:xfrm>
              <a:off x="5132560" y="1989927"/>
              <a:ext cx="247556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id="{583A0599-134E-4C89-A3A3-BF19A137E3D2}"/>
                </a:ext>
              </a:extLst>
            </p:cNvPr>
            <p:cNvSpPr txBox="1"/>
            <p:nvPr/>
          </p:nvSpPr>
          <p:spPr>
            <a:xfrm>
              <a:off x="3270028" y="498177"/>
              <a:ext cx="1410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id="{20BD3D5B-CCBA-449E-A35F-0511C399A9EC}"/>
                </a:ext>
              </a:extLst>
            </p:cNvPr>
            <p:cNvGrpSpPr/>
            <p:nvPr/>
          </p:nvGrpSpPr>
          <p:grpSpPr>
            <a:xfrm>
              <a:off x="3176542" y="1605869"/>
              <a:ext cx="327936" cy="327936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id="{8030C5BC-89BE-4EA6-B1FB-C80F737DB469}"/>
                </a:ext>
              </a:extLst>
            </p:cNvPr>
            <p:cNvGrpSpPr/>
            <p:nvPr/>
          </p:nvGrpSpPr>
          <p:grpSpPr>
            <a:xfrm>
              <a:off x="3166673" y="1181930"/>
              <a:ext cx="327936" cy="327936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04480" y="1787877"/>
              <a:ext cx="176799" cy="5575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494610" y="1345899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id="{F41F2926-EE62-462A-BA9E-1E21C8E695E3}"/>
                </a:ext>
              </a:extLst>
            </p:cNvPr>
            <p:cNvSpPr txBox="1"/>
            <p:nvPr/>
          </p:nvSpPr>
          <p:spPr>
            <a:xfrm>
              <a:off x="1088972" y="4264461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id="{88FA85E4-145A-4895-886E-9F071D7DB94D}"/>
                </a:ext>
              </a:extLst>
            </p:cNvPr>
            <p:cNvSpPr/>
            <p:nvPr/>
          </p:nvSpPr>
          <p:spPr>
            <a:xfrm rot="2700000">
              <a:off x="2496702" y="4012293"/>
              <a:ext cx="105620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id="{8DA695ED-C91B-432C-AC03-936F3EEFF8FA}"/>
                </a:ext>
              </a:extLst>
            </p:cNvPr>
            <p:cNvSpPr/>
            <p:nvPr/>
          </p:nvSpPr>
          <p:spPr>
            <a:xfrm rot="18900000">
              <a:off x="2480997" y="2840825"/>
              <a:ext cx="115292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id="{2762467E-3CE6-4278-B707-A71BC8D41E4A}"/>
                </a:ext>
              </a:extLst>
            </p:cNvPr>
            <p:cNvSpPr txBox="1"/>
            <p:nvPr/>
          </p:nvSpPr>
          <p:spPr>
            <a:xfrm>
              <a:off x="5475974" y="2439852"/>
              <a:ext cx="2029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id="{B6523340-5136-4AE3-8D7D-A2234DB6CA2A}"/>
                </a:ext>
              </a:extLst>
            </p:cNvPr>
            <p:cNvSpPr txBox="1"/>
            <p:nvPr/>
          </p:nvSpPr>
          <p:spPr>
            <a:xfrm>
              <a:off x="8958392" y="3319011"/>
              <a:ext cx="16129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id="{190846AE-14BF-4FE9-A288-65B98AB213DD}"/>
                </a:ext>
              </a:extLst>
            </p:cNvPr>
            <p:cNvSpPr/>
            <p:nvPr/>
          </p:nvSpPr>
          <p:spPr>
            <a:xfrm>
              <a:off x="4873348" y="4654170"/>
              <a:ext cx="162069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id="{DF2E275C-595F-4B7A-8E7F-89A631B4EC15}"/>
                </a:ext>
              </a:extLst>
            </p:cNvPr>
            <p:cNvSpPr/>
            <p:nvPr/>
          </p:nvSpPr>
          <p:spPr bwMode="auto">
            <a:xfrm>
              <a:off x="3680778" y="1198517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id="{4FA0C44B-C0E3-4C3F-A233-98666660564B}"/>
                </a:ext>
              </a:extLst>
            </p:cNvPr>
            <p:cNvSpPr/>
            <p:nvPr/>
          </p:nvSpPr>
          <p:spPr bwMode="auto">
            <a:xfrm>
              <a:off x="3726906" y="1423328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id="{F5E6768B-EBF8-4635-96FE-5A75959F222D}"/>
                </a:ext>
              </a:extLst>
            </p:cNvPr>
            <p:cNvSpPr/>
            <p:nvPr/>
          </p:nvSpPr>
          <p:spPr bwMode="auto">
            <a:xfrm>
              <a:off x="3726906" y="1649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id="{CF173A8B-0B48-4419-8489-D814BD080B80}"/>
                </a:ext>
              </a:extLst>
            </p:cNvPr>
            <p:cNvSpPr/>
            <p:nvPr/>
          </p:nvSpPr>
          <p:spPr bwMode="auto">
            <a:xfrm>
              <a:off x="3726906" y="232658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id="{27A71DEA-50D2-4E3D-BF1D-8D7F9DE7D008}"/>
                </a:ext>
              </a:extLst>
            </p:cNvPr>
            <p:cNvSpPr/>
            <p:nvPr/>
          </p:nvSpPr>
          <p:spPr bwMode="auto">
            <a:xfrm>
              <a:off x="3726906" y="210076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id="{D483A25C-3DDC-4DAA-AD88-35D729FC4AF6}"/>
                </a:ext>
              </a:extLst>
            </p:cNvPr>
            <p:cNvSpPr/>
            <p:nvPr/>
          </p:nvSpPr>
          <p:spPr bwMode="auto">
            <a:xfrm>
              <a:off x="8253725" y="17126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id="{602096E4-0BB8-4E76-9965-421B438B2887}"/>
                </a:ext>
              </a:extLst>
            </p:cNvPr>
            <p:cNvSpPr/>
            <p:nvPr/>
          </p:nvSpPr>
          <p:spPr bwMode="auto">
            <a:xfrm>
              <a:off x="8299855" y="19374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id="{C2B242C0-133A-4A61-B701-BDD807E516FF}"/>
                </a:ext>
              </a:extLst>
            </p:cNvPr>
            <p:cNvSpPr/>
            <p:nvPr/>
          </p:nvSpPr>
          <p:spPr bwMode="auto">
            <a:xfrm>
              <a:off x="8299855" y="21633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id="{606DE03E-BDF4-4756-9D20-DF00F8BF01B9}"/>
                </a:ext>
              </a:extLst>
            </p:cNvPr>
            <p:cNvSpPr/>
            <p:nvPr/>
          </p:nvSpPr>
          <p:spPr bwMode="auto">
            <a:xfrm>
              <a:off x="8299855" y="28407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id="{369A2E3A-DB26-4065-8796-F236E97FAB73}"/>
                </a:ext>
              </a:extLst>
            </p:cNvPr>
            <p:cNvSpPr/>
            <p:nvPr/>
          </p:nvSpPr>
          <p:spPr bwMode="auto">
            <a:xfrm>
              <a:off x="8299855" y="2614937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id="{66A09290-9E5B-4D40-9A8F-B9BD874ADC4F}"/>
                </a:ext>
              </a:extLst>
            </p:cNvPr>
            <p:cNvSpPr/>
            <p:nvPr/>
          </p:nvSpPr>
          <p:spPr bwMode="auto">
            <a:xfrm>
              <a:off x="3432524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id="{FA143928-55FD-403A-A469-C1CB287F8A41}"/>
                </a:ext>
              </a:extLst>
            </p:cNvPr>
            <p:cNvSpPr/>
            <p:nvPr/>
          </p:nvSpPr>
          <p:spPr bwMode="auto">
            <a:xfrm>
              <a:off x="3478652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id="{2E2AF5A3-FA83-4654-AD35-485B6B738DA7}"/>
                </a:ext>
              </a:extLst>
            </p:cNvPr>
            <p:cNvSpPr/>
            <p:nvPr/>
          </p:nvSpPr>
          <p:spPr bwMode="auto">
            <a:xfrm>
              <a:off x="3478652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id="{3F71DAA4-6AD3-420F-99F3-CAACEFD16D06}"/>
                </a:ext>
              </a:extLst>
            </p:cNvPr>
            <p:cNvSpPr/>
            <p:nvPr/>
          </p:nvSpPr>
          <p:spPr bwMode="auto">
            <a:xfrm>
              <a:off x="3478652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id="{328AAE02-C868-4B58-8364-6B0A47AEB2FF}"/>
                </a:ext>
              </a:extLst>
            </p:cNvPr>
            <p:cNvSpPr/>
            <p:nvPr/>
          </p:nvSpPr>
          <p:spPr bwMode="auto">
            <a:xfrm>
              <a:off x="3478652" y="526313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id="{25BECBA7-5B87-4BFD-8EFA-4F7FDB78C8D0}"/>
                </a:ext>
              </a:extLst>
            </p:cNvPr>
            <p:cNvGrpSpPr/>
            <p:nvPr/>
          </p:nvGrpSpPr>
          <p:grpSpPr>
            <a:xfrm>
              <a:off x="4982802" y="4133002"/>
              <a:ext cx="327936" cy="327936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id="{8A75CD2B-D365-40E9-A1C7-A0B210353871}"/>
                </a:ext>
              </a:extLst>
            </p:cNvPr>
            <p:cNvSpPr/>
            <p:nvPr/>
          </p:nvSpPr>
          <p:spPr bwMode="auto">
            <a:xfrm>
              <a:off x="6529633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</a:t>
              </a:r>
              <a:r>
                <a:rPr kumimoji="0" lang="en-US" altLang="ja-JP" sz="1000" b="1" kern="0" baseline="-2500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id="{BD73FC1C-1E43-4A8B-83B6-2491E304A78A}"/>
                </a:ext>
              </a:extLst>
            </p:cNvPr>
            <p:cNvSpPr/>
            <p:nvPr/>
          </p:nvSpPr>
          <p:spPr bwMode="auto">
            <a:xfrm>
              <a:off x="6575761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id="{D7FE4EEC-8545-485B-BFB9-870B44D36A95}"/>
                </a:ext>
              </a:extLst>
            </p:cNvPr>
            <p:cNvSpPr/>
            <p:nvPr/>
          </p:nvSpPr>
          <p:spPr bwMode="auto">
            <a:xfrm>
              <a:off x="6575761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id="{975CAE86-3781-462A-8419-B0656170C630}"/>
                </a:ext>
              </a:extLst>
            </p:cNvPr>
            <p:cNvSpPr/>
            <p:nvPr/>
          </p:nvSpPr>
          <p:spPr bwMode="auto">
            <a:xfrm>
              <a:off x="6575761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id="{EA03743D-7EDA-47D8-9729-A03DF4009D20}"/>
                </a:ext>
              </a:extLst>
            </p:cNvPr>
            <p:cNvSpPr/>
            <p:nvPr/>
          </p:nvSpPr>
          <p:spPr bwMode="auto">
            <a:xfrm>
              <a:off x="6575761" y="5263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id="{5A7386B6-81A2-421B-B9FB-4EC6B942364E}"/>
                </a:ext>
              </a:extLst>
            </p:cNvPr>
            <p:cNvSpPr/>
            <p:nvPr/>
          </p:nvSpPr>
          <p:spPr bwMode="auto">
            <a:xfrm>
              <a:off x="9643317" y="5502969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id="{FA8CEB9F-67FD-49D3-9D0D-0D0F10C36989}"/>
                </a:ext>
              </a:extLst>
            </p:cNvPr>
            <p:cNvSpPr/>
            <p:nvPr/>
          </p:nvSpPr>
          <p:spPr bwMode="auto">
            <a:xfrm>
              <a:off x="1213784" y="3200172"/>
              <a:ext cx="1414615" cy="983611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id="{0E618837-3F2F-46FF-A6BB-2DC95A02110C}"/>
                </a:ext>
              </a:extLst>
            </p:cNvPr>
            <p:cNvSpPr/>
            <p:nvPr/>
          </p:nvSpPr>
          <p:spPr bwMode="auto">
            <a:xfrm>
              <a:off x="1259912" y="3443973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id="{DDD77CB8-B779-4C5F-A5FF-C40A10EA0484}"/>
                </a:ext>
              </a:extLst>
            </p:cNvPr>
            <p:cNvSpPr/>
            <p:nvPr/>
          </p:nvSpPr>
          <p:spPr bwMode="auto">
            <a:xfrm>
              <a:off x="1259912" y="393263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id="{9F58B538-7994-43DC-AD2C-6BABFE6F56F8}"/>
                </a:ext>
              </a:extLst>
            </p:cNvPr>
            <p:cNvSpPr/>
            <p:nvPr/>
          </p:nvSpPr>
          <p:spPr bwMode="auto">
            <a:xfrm>
              <a:off x="1259912" y="368830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id="{46741B4F-89D6-40E7-8AC7-E1A74124C541}"/>
                </a:ext>
              </a:extLst>
            </p:cNvPr>
            <p:cNvSpPr txBox="1"/>
            <p:nvPr/>
          </p:nvSpPr>
          <p:spPr>
            <a:xfrm>
              <a:off x="9428383" y="6063046"/>
              <a:ext cx="1643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30" y="2510789"/>
              <a:ext cx="515891" cy="751905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381524" y="4418158"/>
              <a:ext cx="133362" cy="5091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21782" y="4351351"/>
              <a:ext cx="142039" cy="8638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id="{D0E27641-77D1-4F96-B98F-711CD8B8B4C4}"/>
                </a:ext>
              </a:extLst>
            </p:cNvPr>
            <p:cNvGrpSpPr/>
            <p:nvPr/>
          </p:nvGrpSpPr>
          <p:grpSpPr>
            <a:xfrm>
              <a:off x="3174356" y="2058634"/>
              <a:ext cx="327936" cy="327936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02292" y="2149638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45" y="5706307"/>
              <a:ext cx="1485788" cy="748202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id="{89B2785B-5471-435A-A3CB-AC4FB2C76EF7}"/>
                </a:ext>
              </a:extLst>
            </p:cNvPr>
            <p:cNvSpPr txBox="1"/>
            <p:nvPr/>
          </p:nvSpPr>
          <p:spPr>
            <a:xfrm>
              <a:off x="4436382" y="3246471"/>
              <a:ext cx="1510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id="{6A15F23F-4C29-43B0-9C18-35EA50AD7ADC}"/>
                </a:ext>
              </a:extLst>
            </p:cNvPr>
            <p:cNvSpPr txBox="1"/>
            <p:nvPr/>
          </p:nvSpPr>
          <p:spPr>
            <a:xfrm>
              <a:off x="6822294" y="3449450"/>
              <a:ext cx="17876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id="{393AF984-7E05-438C-9F45-4885CBDDE5F9}"/>
                </a:ext>
              </a:extLst>
            </p:cNvPr>
            <p:cNvSpPr/>
            <p:nvPr/>
          </p:nvSpPr>
          <p:spPr bwMode="auto">
            <a:xfrm>
              <a:off x="8299853" y="23891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id="{E8DEA22C-AEE6-4447-A917-EE0966CE8918}"/>
                </a:ext>
              </a:extLst>
            </p:cNvPr>
            <p:cNvSpPr/>
            <p:nvPr/>
          </p:nvSpPr>
          <p:spPr bwMode="auto">
            <a:xfrm>
              <a:off x="6575761" y="50373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id="{D086CBC0-216C-4547-8588-BA61D9B23C63}"/>
                </a:ext>
              </a:extLst>
            </p:cNvPr>
            <p:cNvSpPr/>
            <p:nvPr/>
          </p:nvSpPr>
          <p:spPr bwMode="auto">
            <a:xfrm>
              <a:off x="3478651" y="5037325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id="{6C215BAE-77AE-4CB3-9E28-ED8B2B1FE526}"/>
                </a:ext>
              </a:extLst>
            </p:cNvPr>
            <p:cNvSpPr/>
            <p:nvPr/>
          </p:nvSpPr>
          <p:spPr bwMode="auto">
            <a:xfrm>
              <a:off x="3726905" y="187495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118" y="5571301"/>
              <a:ext cx="1355428" cy="111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1" name="Picture 1">
            <a:extLst>
              <a:ext uri="{FF2B5EF4-FFF2-40B4-BE49-F238E27FC236}">
                <a16:creationId xmlns:a16="http://schemas.microsoft.com/office/drawing/2014/main" id="{B17E9F97-78BC-124C-93DD-E6E24D38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6576" y="4637026"/>
            <a:ext cx="1019349" cy="101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1" name="角丸四角形 21">
            <a:extLst>
              <a:ext uri="{FF2B5EF4-FFF2-40B4-BE49-F238E27FC236}">
                <a16:creationId xmlns:a16="http://schemas.microsoft.com/office/drawing/2014/main" id="{705D5519-FA3E-2C4A-905E-9A08D4124271}"/>
              </a:ext>
            </a:extLst>
          </p:cNvPr>
          <p:cNvSpPr/>
          <p:nvPr/>
        </p:nvSpPr>
        <p:spPr bwMode="auto">
          <a:xfrm>
            <a:off x="1000415" y="6127843"/>
            <a:ext cx="1911397" cy="434253"/>
          </a:xfrm>
          <a:prstGeom prst="foldedCorner">
            <a:avLst>
              <a:gd name="adj" fmla="val 20194"/>
            </a:avLst>
          </a:prstGeom>
          <a:solidFill>
            <a:srgbClr val="E5770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108000" rIns="90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kumimoji="0" lang="en-US" altLang="ja-JP" sz="12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    </a:t>
            </a:r>
            <a:r>
              <a:rPr kumimoji="0" lang="en-US" altLang="ja-JP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=</a:t>
            </a:r>
            <a:r>
              <a:rPr kumimoji="0" lang="en-US" altLang="ja-JP" sz="12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Thing Description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0" name="Isosceles Triangle 45">
            <a:extLst>
              <a:ext uri="{FF2B5EF4-FFF2-40B4-BE49-F238E27FC236}">
                <a16:creationId xmlns:a16="http://schemas.microsoft.com/office/drawing/2014/main" id="{4A07BA2D-A6E1-C248-8164-8B26AC3B9543}"/>
              </a:ext>
            </a:extLst>
          </p:cNvPr>
          <p:cNvSpPr/>
          <p:nvPr/>
        </p:nvSpPr>
        <p:spPr>
          <a:xfrm rot="1800000">
            <a:off x="1249438" y="6259204"/>
            <a:ext cx="148987" cy="128436"/>
          </a:xfrm>
          <a:prstGeom prst="triangle">
            <a:avLst/>
          </a:prstGeom>
          <a:noFill/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1" name="Oval 46">
            <a:extLst>
              <a:ext uri="{FF2B5EF4-FFF2-40B4-BE49-F238E27FC236}">
                <a16:creationId xmlns:a16="http://schemas.microsoft.com/office/drawing/2014/main" id="{89FB11AF-A644-FB41-892E-967F3ACCB1E2}"/>
              </a:ext>
            </a:extLst>
          </p:cNvPr>
          <p:cNvSpPr/>
          <p:nvPr/>
        </p:nvSpPr>
        <p:spPr>
          <a:xfrm rot="19800000">
            <a:off x="1326552" y="6237487"/>
            <a:ext cx="59139" cy="59138"/>
          </a:xfrm>
          <a:prstGeom prst="ellipse">
            <a:avLst/>
          </a:prstGeom>
          <a:solidFill>
            <a:sysClr val="window" lastClr="FFFFFF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2" name="Oval 47">
            <a:extLst>
              <a:ext uri="{FF2B5EF4-FFF2-40B4-BE49-F238E27FC236}">
                <a16:creationId xmlns:a16="http://schemas.microsoft.com/office/drawing/2014/main" id="{9EF35E32-BA7C-E640-9878-71BE29C1E029}"/>
              </a:ext>
            </a:extLst>
          </p:cNvPr>
          <p:cNvSpPr/>
          <p:nvPr/>
        </p:nvSpPr>
        <p:spPr>
          <a:xfrm rot="19800000">
            <a:off x="1197206" y="6311988"/>
            <a:ext cx="59139" cy="59138"/>
          </a:xfrm>
          <a:prstGeom prst="ellipse">
            <a:avLst/>
          </a:prstGeom>
          <a:solidFill>
            <a:sysClr val="window" lastClr="FFFFFF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3" name="Oval 48">
            <a:extLst>
              <a:ext uri="{FF2B5EF4-FFF2-40B4-BE49-F238E27FC236}">
                <a16:creationId xmlns:a16="http://schemas.microsoft.com/office/drawing/2014/main" id="{C5D6D89B-2417-1042-8230-D006D8E69FD3}"/>
              </a:ext>
            </a:extLst>
          </p:cNvPr>
          <p:cNvSpPr/>
          <p:nvPr/>
        </p:nvSpPr>
        <p:spPr>
          <a:xfrm rot="1800000">
            <a:off x="1326552" y="6386163"/>
            <a:ext cx="59139" cy="59138"/>
          </a:xfrm>
          <a:prstGeom prst="ellipse">
            <a:avLst/>
          </a:prstGeom>
          <a:solidFill>
            <a:sysClr val="window" lastClr="FFFFFF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6127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5EB825-3BF6-4A28-8125-E0E78CAEFAB2}"/>
              </a:ext>
            </a:extLst>
          </p:cNvPr>
          <p:cNvSpPr/>
          <p:nvPr/>
        </p:nvSpPr>
        <p:spPr>
          <a:xfrm>
            <a:off x="0" y="723900"/>
            <a:ext cx="1219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B95BD7-E6FD-40B0-8980-AB00566AA404}"/>
              </a:ext>
            </a:extLst>
          </p:cNvPr>
          <p:cNvGrpSpPr/>
          <p:nvPr/>
        </p:nvGrpSpPr>
        <p:grpSpPr>
          <a:xfrm>
            <a:off x="2481172" y="973412"/>
            <a:ext cx="7229657" cy="4911176"/>
            <a:chOff x="1596099" y="1340767"/>
            <a:chExt cx="6077315" cy="4128379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77C5E9E4-FFA4-43DC-A23B-8BE5A2D2F54A}"/>
                </a:ext>
              </a:extLst>
            </p:cNvPr>
            <p:cNvSpPr/>
            <p:nvPr/>
          </p:nvSpPr>
          <p:spPr bwMode="auto">
            <a:xfrm>
              <a:off x="4139952" y="1340767"/>
              <a:ext cx="3533462" cy="412837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31B1EE70-5A2A-4563-9639-65DE804827DE}"/>
                </a:ext>
              </a:extLst>
            </p:cNvPr>
            <p:cNvSpPr/>
            <p:nvPr/>
          </p:nvSpPr>
          <p:spPr bwMode="auto">
            <a:xfrm>
              <a:off x="4260326" y="1869533"/>
              <a:ext cx="329271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7787844A-8874-40AD-8FF0-147EBA0322CF}"/>
                </a:ext>
              </a:extLst>
            </p:cNvPr>
            <p:cNvSpPr/>
            <p:nvPr/>
          </p:nvSpPr>
          <p:spPr bwMode="auto">
            <a:xfrm>
              <a:off x="4260326" y="2591591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9F668C9A-17C4-41E9-97C0-0739B251FE3E}"/>
                </a:ext>
              </a:extLst>
            </p:cNvPr>
            <p:cNvSpPr/>
            <p:nvPr/>
          </p:nvSpPr>
          <p:spPr bwMode="auto">
            <a:xfrm>
              <a:off x="4260326" y="3313648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47" name="Left Brace 16">
              <a:extLst>
                <a:ext uri="{FF2B5EF4-FFF2-40B4-BE49-F238E27FC236}">
                  <a16:creationId xmlns:a16="http://schemas.microsoft.com/office/drawing/2014/main" id="{5C9C5C91-619D-4834-AE1F-836B76FECA42}"/>
                </a:ext>
              </a:extLst>
            </p:cNvPr>
            <p:cNvSpPr/>
            <p:nvPr/>
          </p:nvSpPr>
          <p:spPr>
            <a:xfrm>
              <a:off x="3721101" y="2591591"/>
              <a:ext cx="288032" cy="2740897"/>
            </a:xfrm>
            <a:prstGeom prst="leftBrace">
              <a:avLst>
                <a:gd name="adj1" fmla="val 11328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FB2DB9-B267-45B8-A781-6B36137B87D7}"/>
                </a:ext>
              </a:extLst>
            </p:cNvPr>
            <p:cNvGrpSpPr/>
            <p:nvPr/>
          </p:nvGrpSpPr>
          <p:grpSpPr>
            <a:xfrm>
              <a:off x="1596099" y="2898199"/>
              <a:ext cx="2015490" cy="2127680"/>
              <a:chOff x="1596099" y="2521978"/>
              <a:chExt cx="2015490" cy="2127680"/>
            </a:xfrm>
          </p:grpSpPr>
          <p:sp>
            <p:nvSpPr>
              <p:cNvPr id="49" name="角丸四角形 21">
                <a:extLst>
                  <a:ext uri="{FF2B5EF4-FFF2-40B4-BE49-F238E27FC236}">
                    <a16:creationId xmlns:a16="http://schemas.microsoft.com/office/drawing/2014/main" id="{42BE564B-9FFE-4D5B-90F5-3B83CE21F910}"/>
                  </a:ext>
                </a:extLst>
              </p:cNvPr>
              <p:cNvSpPr/>
              <p:nvPr/>
            </p:nvSpPr>
            <p:spPr bwMode="auto">
              <a:xfrm>
                <a:off x="1596099" y="2521978"/>
                <a:ext cx="2015490" cy="2127680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66DE4BC3-C56C-47CD-964A-30CDCEADEAE3}"/>
                  </a:ext>
                </a:extLst>
              </p:cNvPr>
              <p:cNvGrpSpPr/>
              <p:nvPr/>
            </p:nvGrpSpPr>
            <p:grpSpPr>
              <a:xfrm>
                <a:off x="2104259" y="2685105"/>
                <a:ext cx="999169" cy="1031927"/>
                <a:chOff x="1789088" y="2720452"/>
                <a:chExt cx="413417" cy="426971"/>
              </a:xfrm>
            </p:grpSpPr>
            <p:sp>
              <p:nvSpPr>
                <p:cNvPr id="52" name="Isosceles Triangle 29">
                  <a:extLst>
                    <a:ext uri="{FF2B5EF4-FFF2-40B4-BE49-F238E27FC236}">
                      <a16:creationId xmlns:a16="http://schemas.microsoft.com/office/drawing/2014/main" id="{973259AE-99AE-4E78-8C17-617CD46F1D0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7620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3" name="Oval 30">
                  <a:extLst>
                    <a:ext uri="{FF2B5EF4-FFF2-40B4-BE49-F238E27FC236}">
                      <a16:creationId xmlns:a16="http://schemas.microsoft.com/office/drawing/2014/main" id="{1DB8CE1B-50EE-4C79-8180-76835E6A9AFC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4" name="Oval 31">
                  <a:extLst>
                    <a:ext uri="{FF2B5EF4-FFF2-40B4-BE49-F238E27FC236}">
                      <a16:creationId xmlns:a16="http://schemas.microsoft.com/office/drawing/2014/main" id="{0F356028-25D6-4220-BE52-E5EB888B7C0F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5" name="Oval 32">
                  <a:extLst>
                    <a:ext uri="{FF2B5EF4-FFF2-40B4-BE49-F238E27FC236}">
                      <a16:creationId xmlns:a16="http://schemas.microsoft.com/office/drawing/2014/main" id="{1CB78CE7-8DC2-470D-A2CD-05BF8C173386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1" name="Rectangle 1">
                <a:extLst>
                  <a:ext uri="{FF2B5EF4-FFF2-40B4-BE49-F238E27FC236}">
                    <a16:creationId xmlns:a16="http://schemas.microsoft.com/office/drawing/2014/main" id="{64415FC4-5633-41DE-B206-B61B16715584}"/>
                  </a:ext>
                </a:extLst>
              </p:cNvPr>
              <p:cNvSpPr/>
              <p:nvPr/>
            </p:nvSpPr>
            <p:spPr>
              <a:xfrm>
                <a:off x="1723106" y="3765407"/>
                <a:ext cx="1696766" cy="59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>
                  <a:defRPr/>
                </a:pP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Thing</a:t>
                </a:r>
                <a:b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</a:b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Description</a:t>
                </a: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C5D49CF5-2393-45A5-BF8B-2AE53939C1A7}"/>
                </a:ext>
              </a:extLst>
            </p:cNvPr>
            <p:cNvSpPr/>
            <p:nvPr/>
          </p:nvSpPr>
          <p:spPr bwMode="auto">
            <a:xfrm>
              <a:off x="4260326" y="4757762"/>
              <a:ext cx="329271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D0CF91F1-6700-4803-9C88-36D290632E72}"/>
                </a:ext>
              </a:extLst>
            </p:cNvPr>
            <p:cNvSpPr/>
            <p:nvPr/>
          </p:nvSpPr>
          <p:spPr bwMode="auto">
            <a:xfrm>
              <a:off x="4260326" y="4035705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86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9D4ACF-A463-4A48-AC50-D8DEA2CD4F5D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3A98E86-4F4F-436A-9642-AFB0CBD93342}"/>
              </a:ext>
            </a:extLst>
          </p:cNvPr>
          <p:cNvGrpSpPr/>
          <p:nvPr/>
        </p:nvGrpSpPr>
        <p:grpSpPr>
          <a:xfrm>
            <a:off x="1702871" y="2599947"/>
            <a:ext cx="5736655" cy="1658106"/>
            <a:chOff x="1686829" y="2184880"/>
            <a:chExt cx="5736655" cy="1658106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24ADEAFD-32F5-4D18-8614-6C96FD5AE985}"/>
                </a:ext>
              </a:extLst>
            </p:cNvPr>
            <p:cNvSpPr/>
            <p:nvPr/>
          </p:nvSpPr>
          <p:spPr>
            <a:xfrm>
              <a:off x="4768515" y="272356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8B3C391-3327-47BE-B0BB-812B1864658D}"/>
                </a:ext>
              </a:extLst>
            </p:cNvPr>
            <p:cNvSpPr/>
            <p:nvPr/>
          </p:nvSpPr>
          <p:spPr>
            <a:xfrm>
              <a:off x="4956492" y="328327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EBC4F07-7B2E-40FF-BF47-3E74987B302F}"/>
                </a:ext>
              </a:extLst>
            </p:cNvPr>
            <p:cNvSpPr txBox="1"/>
            <p:nvPr/>
          </p:nvSpPr>
          <p:spPr>
            <a:xfrm>
              <a:off x="5662227" y="2184880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51502F92-8309-4A29-85F7-4E554705F4D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106" y="3522575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48275C11-C963-484A-BBA9-6C38AF26EA16}"/>
                </a:ext>
              </a:extLst>
            </p:cNvPr>
            <p:cNvSpPr txBox="1"/>
            <p:nvPr/>
          </p:nvSpPr>
          <p:spPr>
            <a:xfrm>
              <a:off x="1686829" y="3272577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23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9E12DF-5647-421B-BE17-38DE9B97873C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4AF65D3-81AD-4588-910A-EA532EEE0752}"/>
              </a:ext>
            </a:extLst>
          </p:cNvPr>
          <p:cNvGrpSpPr/>
          <p:nvPr/>
        </p:nvGrpSpPr>
        <p:grpSpPr>
          <a:xfrm>
            <a:off x="4787982" y="2629337"/>
            <a:ext cx="5077486" cy="1599327"/>
            <a:chOff x="4354273" y="2323639"/>
            <a:chExt cx="5077486" cy="1599327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8090F221-CF84-43D3-8C21-B4493EA66E0F}"/>
                </a:ext>
              </a:extLst>
            </p:cNvPr>
            <p:cNvSpPr/>
            <p:nvPr/>
          </p:nvSpPr>
          <p:spPr>
            <a:xfrm>
              <a:off x="4354273" y="280354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83ECC061-9931-479C-BC85-4CD90479A52A}"/>
                </a:ext>
              </a:extLst>
            </p:cNvPr>
            <p:cNvSpPr/>
            <p:nvPr/>
          </p:nvSpPr>
          <p:spPr>
            <a:xfrm>
              <a:off x="4540746" y="336325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710E1D-5D03-4BB4-A65E-46ED3B7EFA61}"/>
                </a:ext>
              </a:extLst>
            </p:cNvPr>
            <p:cNvSpPr txBox="1"/>
            <p:nvPr/>
          </p:nvSpPr>
          <p:spPr>
            <a:xfrm>
              <a:off x="4965053" y="232363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BE61F01F-D3FC-4858-BA84-060041857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21" y="3600680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B3FD473C-97F6-4EA0-A067-18838E141346}"/>
                </a:ext>
              </a:extLst>
            </p:cNvPr>
            <p:cNvSpPr txBox="1"/>
            <p:nvPr/>
          </p:nvSpPr>
          <p:spPr>
            <a:xfrm>
              <a:off x="8564214" y="3363257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83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ADC606-4B40-4367-B451-F075B0B20BF6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5EBB58-4D0F-44D9-9F04-A592EF9DC215}"/>
              </a:ext>
            </a:extLst>
          </p:cNvPr>
          <p:cNvGrpSpPr/>
          <p:nvPr/>
        </p:nvGrpSpPr>
        <p:grpSpPr>
          <a:xfrm>
            <a:off x="1618884" y="2616151"/>
            <a:ext cx="8377952" cy="1625699"/>
            <a:chOff x="1618884" y="2363010"/>
            <a:chExt cx="8377952" cy="1625699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3A3BBCD-6F40-460F-AD1F-2529BF83651E}"/>
                </a:ext>
              </a:extLst>
            </p:cNvPr>
            <p:cNvSpPr txBox="1"/>
            <p:nvPr/>
          </p:nvSpPr>
          <p:spPr>
            <a:xfrm>
              <a:off x="5214989" y="2363010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四角形: 角を丸くする 5">
              <a:extLst>
                <a:ext uri="{FF2B5EF4-FFF2-40B4-BE49-F238E27FC236}">
                  <a16:creationId xmlns:a16="http://schemas.microsoft.com/office/drawing/2014/main" id="{FFF86C11-4A52-40CC-80E3-66CFE9F6089F}"/>
                </a:ext>
              </a:extLst>
            </p:cNvPr>
            <p:cNvSpPr/>
            <p:nvPr/>
          </p:nvSpPr>
          <p:spPr>
            <a:xfrm>
              <a:off x="4701261" y="2869291"/>
              <a:ext cx="2789477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9E28F73A-9212-497C-A8CB-8C6DA91E91D7}"/>
                </a:ext>
              </a:extLst>
            </p:cNvPr>
            <p:cNvSpPr/>
            <p:nvPr/>
          </p:nvSpPr>
          <p:spPr>
            <a:xfrm>
              <a:off x="4793536" y="3429000"/>
              <a:ext cx="1244734" cy="446743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F67EDA7E-A7CD-4EE1-A249-83C7FB53979A}"/>
                </a:ext>
              </a:extLst>
            </p:cNvPr>
            <p:cNvSpPr/>
            <p:nvPr/>
          </p:nvSpPr>
          <p:spPr>
            <a:xfrm>
              <a:off x="6149325" y="3417623"/>
              <a:ext cx="1254254" cy="458120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25">
              <a:extLst>
                <a:ext uri="{FF2B5EF4-FFF2-40B4-BE49-F238E27FC236}">
                  <a16:creationId xmlns:a16="http://schemas.microsoft.com/office/drawing/2014/main" id="{74538375-EDB3-4885-A99C-9BCA179CC3B8}"/>
                </a:ext>
              </a:extLst>
            </p:cNvPr>
            <p:cNvSpPr txBox="1"/>
            <p:nvPr/>
          </p:nvSpPr>
          <p:spPr>
            <a:xfrm>
              <a:off x="9129291" y="341315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テキスト ボックス 25">
              <a:extLst>
                <a:ext uri="{FF2B5EF4-FFF2-40B4-BE49-F238E27FC236}">
                  <a16:creationId xmlns:a16="http://schemas.microsoft.com/office/drawing/2014/main" id="{D3511C16-520F-4404-A8E0-E8D547E8D7B8}"/>
                </a:ext>
              </a:extLst>
            </p:cNvPr>
            <p:cNvSpPr txBox="1"/>
            <p:nvPr/>
          </p:nvSpPr>
          <p:spPr>
            <a:xfrm>
              <a:off x="1618884" y="342899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2">
              <a:extLst>
                <a:ext uri="{FF2B5EF4-FFF2-40B4-BE49-F238E27FC236}">
                  <a16:creationId xmlns:a16="http://schemas.microsoft.com/office/drawing/2014/main" id="{4379859F-F217-4FEA-BE63-DB5B4A5B50C4}"/>
                </a:ext>
              </a:extLst>
            </p:cNvPr>
            <p:cNvCxnSpPr>
              <a:cxnSpLocks/>
            </p:cNvCxnSpPr>
            <p:nvPr/>
          </p:nvCxnSpPr>
          <p:spPr>
            <a:xfrm>
              <a:off x="7403579" y="3647373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7" name="Gerade Verbindung mit Pfeil 42">
              <a:extLst>
                <a:ext uri="{FF2B5EF4-FFF2-40B4-BE49-F238E27FC236}">
                  <a16:creationId xmlns:a16="http://schemas.microsoft.com/office/drawing/2014/main" id="{BC9DDA6D-1357-422E-BB92-F003B9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3070150" y="3660061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43190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604</TotalTime>
  <Words>448</Words>
  <Application>Microsoft Office PowerPoint</Application>
  <PresentationFormat>ワイド画面</PresentationFormat>
  <Paragraphs>196</Paragraphs>
  <Slides>11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Arial</vt:lpstr>
      <vt:lpstr>Noto Sans</vt:lpstr>
      <vt:lpstr>Calibri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44</cp:revision>
  <dcterms:created xsi:type="dcterms:W3CDTF">2019-04-21T23:49:17Z</dcterms:created>
  <dcterms:modified xsi:type="dcterms:W3CDTF">2020-02-28T10:02:24Z</dcterms:modified>
</cp:coreProperties>
</file>